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6" r:id="rId2"/>
    <p:sldId id="275" r:id="rId3"/>
    <p:sldId id="285" r:id="rId4"/>
    <p:sldId id="297" r:id="rId5"/>
    <p:sldId id="284" r:id="rId6"/>
    <p:sldId id="288" r:id="rId7"/>
    <p:sldId id="289" r:id="rId8"/>
    <p:sldId id="290" r:id="rId9"/>
    <p:sldId id="291" r:id="rId10"/>
    <p:sldId id="293" r:id="rId11"/>
    <p:sldId id="292" r:id="rId12"/>
    <p:sldId id="279" r:id="rId13"/>
    <p:sldId id="277" r:id="rId14"/>
    <p:sldId id="280" r:id="rId15"/>
    <p:sldId id="282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201F"/>
    <a:srgbClr val="993300"/>
    <a:srgbClr val="AD403D"/>
    <a:srgbClr val="FF66CC"/>
    <a:srgbClr val="DC0E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1" autoAdjust="0"/>
    <p:restoredTop sz="99471" autoAdjust="0"/>
  </p:normalViewPr>
  <p:slideViewPr>
    <p:cSldViewPr>
      <p:cViewPr varScale="1">
        <p:scale>
          <a:sx n="73" d="100"/>
          <a:sy n="73" d="100"/>
        </p:scale>
        <p:origin x="-123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412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D6BA-47B8-404E-ACCB-D635E9CB626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D1F9-9B7C-41CF-AA18-364F6BA800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D6BA-47B8-404E-ACCB-D635E9CB626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D1F9-9B7C-41CF-AA18-364F6BA80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D6BA-47B8-404E-ACCB-D635E9CB626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D1F9-9B7C-41CF-AA18-364F6BA80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D6BA-47B8-404E-ACCB-D635E9CB626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D1F9-9B7C-41CF-AA18-364F6BA80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D6BA-47B8-404E-ACCB-D635E9CB626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659D1F9-9B7C-41CF-AA18-364F6BA80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D6BA-47B8-404E-ACCB-D635E9CB626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D1F9-9B7C-41CF-AA18-364F6BA80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D6BA-47B8-404E-ACCB-D635E9CB626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D1F9-9B7C-41CF-AA18-364F6BA80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D6BA-47B8-404E-ACCB-D635E9CB626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D1F9-9B7C-41CF-AA18-364F6BA80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D6BA-47B8-404E-ACCB-D635E9CB626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D1F9-9B7C-41CF-AA18-364F6BA80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D6BA-47B8-404E-ACCB-D635E9CB626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D1F9-9B7C-41CF-AA18-364F6BA80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D6BA-47B8-404E-ACCB-D635E9CB626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D1F9-9B7C-41CF-AA18-364F6BA80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C6D6BA-47B8-404E-ACCB-D635E9CB626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59D1F9-9B7C-41CF-AA18-364F6BA80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лья\Desktop\Inventos de Newton 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056784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1\Desktop\8ffd75a9-1a1a-4dbd-9c9f-dce2f06792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91276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74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\Desktop\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9084"/>
            <a:ext cx="9144000" cy="674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87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92" descr="http://fiz.1september.ru/2006/06/06-0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Bookman Old Style" pitchFamily="18" charset="0"/>
              </a:rPr>
              <a:t>Творческих успехов.</a:t>
            </a:r>
            <a:br>
              <a:rPr lang="ru-RU" sz="4400" dirty="0" smtClean="0">
                <a:solidFill>
                  <a:srgbClr val="C00000"/>
                </a:solidFill>
                <a:latin typeface="Bookman Old Style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pic4you.ru/allimage/y2011/10-21/12150/131143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0804" y="2492896"/>
            <a:ext cx="5523196" cy="4708525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2636511"/>
            <a:ext cx="5836854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Не бойтесь!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            Пробуйте!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                      Дерзайте!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5000" b="1" dirty="0" smtClean="0">
              <a:latin typeface="Monotype Corsiva" pitchFamily="66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5000" b="1" dirty="0" smtClean="0">
              <a:latin typeface="Monotype Corsiva" pitchFamily="66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07" descr="Франц Марк. «Синий конь», 1911 г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192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14422"/>
            <a:ext cx="3714744" cy="350046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«</a:t>
            </a:r>
            <a:r>
              <a:rPr lang="ru-RU" sz="3600" dirty="0" err="1" smtClean="0">
                <a:solidFill>
                  <a:srgbClr val="C00000"/>
                </a:solidFill>
              </a:rPr>
              <a:t>Contraria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</a:rPr>
              <a:t>non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</a:rPr>
              <a:t>contradictoria</a:t>
            </a:r>
            <a:r>
              <a:rPr lang="ru-RU" sz="3600" dirty="0" smtClean="0">
                <a:solidFill>
                  <a:srgbClr val="C00000"/>
                </a:solidFill>
              </a:rPr>
              <a:t>, </a:t>
            </a:r>
            <a:r>
              <a:rPr lang="ru-RU" sz="3600" dirty="0" err="1" smtClean="0">
                <a:solidFill>
                  <a:srgbClr val="C00000"/>
                </a:solidFill>
              </a:rPr>
              <a:t>red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</a:rPr>
              <a:t>complimenta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</a:rPr>
              <a:t>sunt</a:t>
            </a:r>
            <a:r>
              <a:rPr lang="ru-RU" sz="3600" dirty="0" smtClean="0">
                <a:solidFill>
                  <a:srgbClr val="C00000"/>
                </a:solidFill>
              </a:rPr>
              <a:t>» </a:t>
            </a:r>
            <a:r>
              <a:rPr lang="ru-RU" sz="3600" dirty="0" smtClean="0">
                <a:solidFill>
                  <a:srgbClr val="002060"/>
                </a:solidFill>
              </a:rPr>
              <a:t>(Противоположности не противоречат, а дополняют друг друга). 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Главный\Рабочий стол\06-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1500174"/>
            <a:ext cx="5429256" cy="435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Илья\Desktop\Рисунок1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7" cy="69933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2362273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  <a:effectLst/>
              </a:rPr>
              <a:t>Спасибо за дружную работу,  взаимопонимание, творчество  </a:t>
            </a:r>
            <a:endParaRPr lang="ru-RU" sz="4000" dirty="0">
              <a:solidFill>
                <a:srgbClr val="7030A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1700808"/>
            <a:ext cx="3614734" cy="470916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i="1" dirty="0" smtClean="0"/>
              <a:t>е.</a:t>
            </a:r>
            <a:endParaRPr lang="ru-RU" sz="2000" b="1" i="1" dirty="0"/>
          </a:p>
        </p:txBody>
      </p:sp>
      <p:pic>
        <p:nvPicPr>
          <p:cNvPr id="14338" name="Picture 2" descr="C:\Users\1\Desktop\DSC_04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5400600" cy="430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0016-016-Pri-prokhozhdenii-lucha-pod-nekotorym-uglom-cherez-granitsu-razdela-dvuk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1" y="620688"/>
            <a:ext cx="7099456" cy="5688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C00000"/>
                </a:solidFill>
                <a:effectLst/>
              </a:rPr>
              <a:t>Глаз - орган зрения животных и человека. Это самонастраивающийся прибор. Он позволяет видеть близкие и удалённые предметы.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06-gr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9990" y="3091475"/>
            <a:ext cx="4714876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092a0d607dbecdd9a348bcf4ae4bf8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278734" cy="343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5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1\Desktop\73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488832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81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\Desktop\slide_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5300179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esktop\stroenie_glaza_chelovek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618490"/>
            <a:ext cx="3707904" cy="222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74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picture-10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38" y="188640"/>
            <a:ext cx="9144000" cy="665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3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  <a:effectLst/>
              </a:rPr>
              <a:t>Цвет вещества обусловлен в основном переходами электронов из одного состояния в другое.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1\Desktop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780928"/>
            <a:ext cx="3816424" cy="364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51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Desktop\TSvetyi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496944" cy="679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39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7429" y="1628800"/>
            <a:ext cx="8229600" cy="4709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5" name="Picture 3" descr="C:\Users\1\Desktop\slide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71296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80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812</TotalTime>
  <Words>66</Words>
  <Application>Microsoft Office PowerPoint</Application>
  <PresentationFormat>Экран (4:3)</PresentationFormat>
  <Paragraphs>11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Презентация PowerPoint</vt:lpstr>
      <vt:lpstr>Презентация PowerPoint</vt:lpstr>
      <vt:lpstr>Глаз - орган зрения животных и человека. Это самонастраивающийся прибор. Он позволяет видеть близкие и удалённые предметы. </vt:lpstr>
      <vt:lpstr>Презентация PowerPoint</vt:lpstr>
      <vt:lpstr>Презентация PowerPoint</vt:lpstr>
      <vt:lpstr>Презентация PowerPoint</vt:lpstr>
      <vt:lpstr>Цвет вещества обусловлен в основном переходами электронов из одного состояния в другое.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Творческих успехов. </vt:lpstr>
      <vt:lpstr>Презентация PowerPoint</vt:lpstr>
      <vt:lpstr>«Contraria non contradictoria, red complimenta sunt» (Противоположности не противоречат, а дополняют друг друга). </vt:lpstr>
      <vt:lpstr> Спасибо за дружную работу,  взаимопонимание, творчество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Привет</dc:creator>
  <cp:lastModifiedBy>1</cp:lastModifiedBy>
  <cp:revision>109</cp:revision>
  <dcterms:created xsi:type="dcterms:W3CDTF">2011-03-21T15:11:01Z</dcterms:created>
  <dcterms:modified xsi:type="dcterms:W3CDTF">2014-02-09T08:23:35Z</dcterms:modified>
</cp:coreProperties>
</file>