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1" r:id="rId3"/>
    <p:sldId id="265" r:id="rId4"/>
    <p:sldId id="266" r:id="rId5"/>
    <p:sldId id="268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1FFBD-EAC1-4D6D-96D5-7407C7006E31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3DFFA-2BE9-4435-A2F0-DB94B6C6AD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1FFBD-EAC1-4D6D-96D5-7407C7006E31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3DFFA-2BE9-4435-A2F0-DB94B6C6A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1FFBD-EAC1-4D6D-96D5-7407C7006E31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3DFFA-2BE9-4435-A2F0-DB94B6C6A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1FFBD-EAC1-4D6D-96D5-7407C7006E31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3DFFA-2BE9-4435-A2F0-DB94B6C6A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1FFBD-EAC1-4D6D-96D5-7407C7006E31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3DFFA-2BE9-4435-A2F0-DB94B6C6AD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1FFBD-EAC1-4D6D-96D5-7407C7006E31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3DFFA-2BE9-4435-A2F0-DB94B6C6A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1FFBD-EAC1-4D6D-96D5-7407C7006E31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3DFFA-2BE9-4435-A2F0-DB94B6C6A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1FFBD-EAC1-4D6D-96D5-7407C7006E31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3DFFA-2BE9-4435-A2F0-DB94B6C6A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1FFBD-EAC1-4D6D-96D5-7407C7006E31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3DFFA-2BE9-4435-A2F0-DB94B6C6AD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1FFBD-EAC1-4D6D-96D5-7407C7006E31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3DFFA-2BE9-4435-A2F0-DB94B6C6A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1FFBD-EAC1-4D6D-96D5-7407C7006E31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3DFFA-2BE9-4435-A2F0-DB94B6C6AD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51FFBD-EAC1-4D6D-96D5-7407C7006E31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943DFFA-2BE9-4435-A2F0-DB94B6C6AD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285992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Segoe Print" pitchFamily="2" charset="0"/>
              </a:rPr>
              <a:t>Теплопередача. Виды теплопередачи</a:t>
            </a:r>
            <a:endParaRPr lang="ru-RU" sz="6000" b="1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28860" y="928670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Print" pitchFamily="2" charset="0"/>
              </a:rPr>
              <a:t>Теплопроводность</a:t>
            </a:r>
            <a:endParaRPr lang="ru-RU" sz="3600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goe Prin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1928802"/>
            <a:ext cx="72152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1813" algn="just"/>
            <a:r>
              <a:rPr lang="ru-RU" sz="2800" dirty="0">
                <a:latin typeface="Arno Pro Smbd SmText" pitchFamily="18" charset="0"/>
              </a:rPr>
              <a:t>это вид </a:t>
            </a:r>
            <a:r>
              <a:rPr lang="ru-RU" sz="2800" dirty="0" smtClean="0">
                <a:latin typeface="Arno Pro Smbd SmText" pitchFamily="18" charset="0"/>
              </a:rPr>
              <a:t>теплопередачи, </a:t>
            </a:r>
            <a:r>
              <a:rPr lang="ru-RU" sz="2800" dirty="0">
                <a:latin typeface="Arno Pro Smbd SmText" pitchFamily="18" charset="0"/>
              </a:rPr>
              <a:t>при котором энергия передается частицами, имеющими большую энергию, частицам, имеющим меньшую энергию ( от нагретой части тела к холодной).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0430" y="857232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Print" pitchFamily="2" charset="0"/>
              </a:rPr>
              <a:t>Конвекция</a:t>
            </a:r>
            <a:endParaRPr lang="ru-RU" sz="3600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goe Print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2285992"/>
            <a:ext cx="72866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sz="2800" b="1" dirty="0">
                <a:latin typeface="Arno Pro Smbd SmText" pitchFamily="18" charset="0"/>
              </a:rPr>
              <a:t>это вид </a:t>
            </a:r>
            <a:r>
              <a:rPr lang="ru-RU" sz="2800" b="1" dirty="0" smtClean="0">
                <a:latin typeface="Arno Pro Smbd SmText" pitchFamily="18" charset="0"/>
              </a:rPr>
              <a:t>теплопередачи, </a:t>
            </a:r>
            <a:r>
              <a:rPr lang="ru-RU" sz="2800" b="1" dirty="0">
                <a:latin typeface="Arno Pro Smbd SmText" pitchFamily="18" charset="0"/>
              </a:rPr>
              <a:t>при котором тепло переносится самими струями газа или жидкости.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0430" y="1071546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Print" pitchFamily="2" charset="0"/>
              </a:rPr>
              <a:t>Излучение</a:t>
            </a:r>
            <a:endParaRPr lang="ru-RU" sz="3600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goe Prin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2214554"/>
            <a:ext cx="72152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sz="2800" dirty="0" smtClean="0">
                <a:latin typeface="Arno Pro Smbd SmText" pitchFamily="18" charset="0"/>
              </a:rPr>
              <a:t>это вид теплопередачи, осуществляемый путем излучения более нагретым телом, распространения излучения и его поглощения менее нагретым телом.</a:t>
            </a:r>
            <a:endParaRPr lang="ru-RU" sz="2800" dirty="0">
              <a:latin typeface="Arno Pro Smbd SmTex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357554" y="785794"/>
            <a:ext cx="3148427" cy="8356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cs typeface="Arial" pitchFamily="34" charset="0"/>
              </a:rPr>
              <a:t>Внутренняя энергия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>
            <a:off x="4931767" y="1643050"/>
            <a:ext cx="0" cy="808732"/>
          </a:xfrm>
          <a:prstGeom prst="straightConnector1">
            <a:avLst/>
          </a:prstGeom>
          <a:ln w="19050"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3645883" y="2500306"/>
            <a:ext cx="2502171" cy="88960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Теплопередача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 flipH="1">
            <a:off x="3288693" y="3429000"/>
            <a:ext cx="563403" cy="646986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31" name="AutoShape 7"/>
          <p:cNvCxnSpPr>
            <a:cxnSpLocks noChangeShapeType="1"/>
          </p:cNvCxnSpPr>
          <p:nvPr/>
        </p:nvCxnSpPr>
        <p:spPr bwMode="auto">
          <a:xfrm>
            <a:off x="5003205" y="3429000"/>
            <a:ext cx="0" cy="943521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32" name="AutoShape 8"/>
          <p:cNvCxnSpPr>
            <a:cxnSpLocks noChangeShapeType="1"/>
          </p:cNvCxnSpPr>
          <p:nvPr/>
        </p:nvCxnSpPr>
        <p:spPr bwMode="auto">
          <a:xfrm>
            <a:off x="5860461" y="3429000"/>
            <a:ext cx="679397" cy="646986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1788495" y="4143380"/>
            <a:ext cx="2336464" cy="57150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Теплопроводность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4288825" y="4429132"/>
            <a:ext cx="1607355" cy="57150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Конвекция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6289089" y="4143380"/>
            <a:ext cx="1590784" cy="50006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Излучение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9" grpId="0" animBg="1"/>
      <p:bldP spid="1033" grpId="0" animBg="1"/>
      <p:bldP spid="1034" grpId="0" animBg="1"/>
      <p:bldP spid="10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500042"/>
            <a:ext cx="735811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1813" algn="just"/>
            <a:r>
              <a:rPr lang="ru-RU" sz="2800" b="1" dirty="0" smtClean="0">
                <a:solidFill>
                  <a:srgbClr val="002060"/>
                </a:solidFill>
              </a:rPr>
              <a:t>1.</a:t>
            </a:r>
            <a:r>
              <a:rPr lang="ru-RU" dirty="0" smtClean="0"/>
              <a:t> </a:t>
            </a:r>
            <a:r>
              <a:rPr lang="ru-RU" sz="2400" b="1" dirty="0" smtClean="0"/>
              <a:t>Человек не чувствует прохлады на воздухе при температуре    , но в воде мерзнет при температуре           . Почему?</a:t>
            </a:r>
            <a:endParaRPr lang="ru-RU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1000108"/>
            <a:ext cx="553644" cy="35719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1357298"/>
            <a:ext cx="571504" cy="36871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357290" y="1928802"/>
            <a:ext cx="721523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1813" algn="just"/>
            <a:r>
              <a:rPr lang="ru-RU" sz="2800" b="1" dirty="0" smtClean="0">
                <a:solidFill>
                  <a:srgbClr val="002060"/>
                </a:solidFill>
              </a:rPr>
              <a:t>2.</a:t>
            </a:r>
            <a:r>
              <a:rPr lang="ru-RU" dirty="0" smtClean="0"/>
              <a:t> </a:t>
            </a:r>
            <a:r>
              <a:rPr lang="ru-RU" sz="2400" b="1" dirty="0" smtClean="0"/>
              <a:t>Каким способом охлаждается воздух зимой при открытой форточке?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3000372"/>
            <a:ext cx="72866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1813" algn="just">
              <a:tabLst>
                <a:tab pos="804863" algn="l"/>
                <a:tab pos="900113" algn="l"/>
              </a:tabLst>
            </a:pPr>
            <a:r>
              <a:rPr lang="ru-RU" sz="2400" b="1" dirty="0" smtClean="0">
                <a:solidFill>
                  <a:srgbClr val="002060"/>
                </a:solidFill>
              </a:rPr>
              <a:t>3.</a:t>
            </a:r>
            <a:r>
              <a:rPr lang="ru-RU" dirty="0"/>
              <a:t> </a:t>
            </a:r>
            <a:r>
              <a:rPr lang="ru-RU" sz="2400" b="1" dirty="0" smtClean="0"/>
              <a:t>Один из способов поддержания определенной температуры в космическом корабле или спутнике заключается в том, что оболочку спутника делают двойной и её внутреннюю полость заполняют газом (например, азотом). Этот газ при помощи вентилятора заставляют двигаться около тепловыделяющих приборов и переносить энергию к оболочке. Почему приходится пользоваться вынужденной конвекцией?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160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Теплопередача. Виды теплопередачи</vt:lpstr>
      <vt:lpstr>Слайд 2</vt:lpstr>
      <vt:lpstr>Слайд 3</vt:lpstr>
      <vt:lpstr>Слайд 4</vt:lpstr>
      <vt:lpstr>Слайд 5</vt:lpstr>
      <vt:lpstr>Слайд 6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Теплопередача. Виды теплопередачи</dc:title>
  <dc:creator>Лёлька</dc:creator>
  <cp:lastModifiedBy>Салмина</cp:lastModifiedBy>
  <cp:revision>10</cp:revision>
  <dcterms:created xsi:type="dcterms:W3CDTF">2011-12-05T20:30:41Z</dcterms:created>
  <dcterms:modified xsi:type="dcterms:W3CDTF">2014-02-02T16:06:17Z</dcterms:modified>
</cp:coreProperties>
</file>