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6" r:id="rId3"/>
    <p:sldId id="269" r:id="rId4"/>
    <p:sldId id="263" r:id="rId5"/>
    <p:sldId id="271" r:id="rId6"/>
    <p:sldId id="278" r:id="rId7"/>
    <p:sldId id="259" r:id="rId8"/>
    <p:sldId id="265" r:id="rId9"/>
    <p:sldId id="277" r:id="rId10"/>
    <p:sldId id="273" r:id="rId11"/>
    <p:sldId id="260" r:id="rId12"/>
    <p:sldId id="270" r:id="rId13"/>
    <p:sldId id="272" r:id="rId14"/>
    <p:sldId id="261" r:id="rId15"/>
    <p:sldId id="264" r:id="rId16"/>
    <p:sldId id="268" r:id="rId17"/>
    <p:sldId id="262" r:id="rId18"/>
    <p:sldId id="267" r:id="rId19"/>
    <p:sldId id="274" r:id="rId20"/>
    <p:sldId id="275" r:id="rId21"/>
    <p:sldId id="258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CF933-70F9-4233-8537-1CA92C5B8082}" type="datetimeFigureOut">
              <a:rPr lang="ru-RU" smtClean="0"/>
              <a:t>27.11.2013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2E934-3D9B-4033-926C-541388CCF3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CF933-70F9-4233-8537-1CA92C5B8082}" type="datetimeFigureOut">
              <a:rPr lang="ru-RU" smtClean="0"/>
              <a:t>27.11.2013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2E934-3D9B-4033-926C-541388CCF3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CF933-70F9-4233-8537-1CA92C5B8082}" type="datetimeFigureOut">
              <a:rPr lang="ru-RU" smtClean="0"/>
              <a:t>27.11.2013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2E934-3D9B-4033-926C-541388CCF3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CF933-70F9-4233-8537-1CA92C5B8082}" type="datetimeFigureOut">
              <a:rPr lang="ru-RU" smtClean="0"/>
              <a:t>27.11.2013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2E934-3D9B-4033-926C-541388CCF3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CF933-70F9-4233-8537-1CA92C5B8082}" type="datetimeFigureOut">
              <a:rPr lang="ru-RU" smtClean="0"/>
              <a:t>27.11.2013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2E934-3D9B-4033-926C-541388CCF3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CF933-70F9-4233-8537-1CA92C5B8082}" type="datetimeFigureOut">
              <a:rPr lang="ru-RU" smtClean="0"/>
              <a:t>27.11.2013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2E934-3D9B-4033-926C-541388CCF3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CF933-70F9-4233-8537-1CA92C5B8082}" type="datetimeFigureOut">
              <a:rPr lang="ru-RU" smtClean="0"/>
              <a:t>27.11.2013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2E934-3D9B-4033-926C-541388CCF3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CF933-70F9-4233-8537-1CA92C5B8082}" type="datetimeFigureOut">
              <a:rPr lang="ru-RU" smtClean="0"/>
              <a:t>27.11.2013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2E934-3D9B-4033-926C-541388CCF3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CF933-70F9-4233-8537-1CA92C5B8082}" type="datetimeFigureOut">
              <a:rPr lang="ru-RU" smtClean="0"/>
              <a:t>27.11.2013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2E934-3D9B-4033-926C-541388CCF3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CF933-70F9-4233-8537-1CA92C5B8082}" type="datetimeFigureOut">
              <a:rPr lang="ru-RU" smtClean="0"/>
              <a:t>27.11.2013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2E934-3D9B-4033-926C-541388CCF3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CF933-70F9-4233-8537-1CA92C5B8082}" type="datetimeFigureOut">
              <a:rPr lang="ru-RU" smtClean="0"/>
              <a:t>27.11.2013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2E934-3D9B-4033-926C-541388CCF3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82"/>
            </a:gs>
            <a:gs pos="13000">
              <a:srgbClr val="0047FF"/>
            </a:gs>
            <a:gs pos="28000">
              <a:srgbClr val="000082"/>
            </a:gs>
            <a:gs pos="42999">
              <a:srgbClr val="0047FF"/>
            </a:gs>
            <a:gs pos="58000">
              <a:srgbClr val="000082"/>
            </a:gs>
            <a:gs pos="72000">
              <a:srgbClr val="0047FF"/>
            </a:gs>
            <a:gs pos="87000">
              <a:srgbClr val="000082"/>
            </a:gs>
            <a:gs pos="100000">
              <a:srgbClr val="0047FF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7CF933-70F9-4233-8537-1CA92C5B8082}" type="datetimeFigureOut">
              <a:rPr lang="ru-RU" smtClean="0"/>
              <a:t>27.11.2013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72E934-3D9B-4033-926C-541388CCF33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bober.ru/images/html/016.html" TargetMode="External"/><Relationship Id="rId13" Type="http://schemas.openxmlformats.org/officeDocument/2006/relationships/hyperlink" Target="http://www.bober.ru/images/html/042.html" TargetMode="External"/><Relationship Id="rId3" Type="http://schemas.openxmlformats.org/officeDocument/2006/relationships/hyperlink" Target="http://all-about-russia.ru/nature/animal/beaver/beaver.html" TargetMode="External"/><Relationship Id="rId7" Type="http://schemas.openxmlformats.org/officeDocument/2006/relationships/hyperlink" Target="http://www.bober.ru/images/html/006.html" TargetMode="External"/><Relationship Id="rId12" Type="http://schemas.openxmlformats.org/officeDocument/2006/relationships/hyperlink" Target="http://www.bober.ru/images/html/039.html" TargetMode="Externa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bober.ru/pictures/229.html" TargetMode="External"/><Relationship Id="rId11" Type="http://schemas.openxmlformats.org/officeDocument/2006/relationships/hyperlink" Target="http://www.bober.ru/images/html/027.html" TargetMode="External"/><Relationship Id="rId5" Type="http://schemas.openxmlformats.org/officeDocument/2006/relationships/hyperlink" Target="http://photos.privet.ru/community/bobr_and_susl/photo/324219327" TargetMode="External"/><Relationship Id="rId10" Type="http://schemas.openxmlformats.org/officeDocument/2006/relationships/hyperlink" Target="http://www.bober.ru/images/html/023.html" TargetMode="External"/><Relationship Id="rId4" Type="http://schemas.openxmlformats.org/officeDocument/2006/relationships/hyperlink" Target="http://stopgame.ru/users/profile/Ezio1223/comments/blogs/page2" TargetMode="External"/><Relationship Id="rId9" Type="http://schemas.openxmlformats.org/officeDocument/2006/relationships/hyperlink" Target="http://www.bober.ru/images/html/017.html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solidFill>
                    <a:srgbClr val="00206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Западносибирский </a:t>
            </a:r>
          </a:p>
          <a:p>
            <a:pPr algn="ctr"/>
            <a:r>
              <a:rPr lang="ru-RU" sz="5400" b="1" dirty="0">
                <a:ln w="31550" cmpd="sng">
                  <a:solidFill>
                    <a:srgbClr val="00206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р</a:t>
            </a:r>
            <a:r>
              <a:rPr lang="ru-RU" sz="5400" b="1" dirty="0" smtClean="0">
                <a:ln w="31550" cmpd="sng">
                  <a:solidFill>
                    <a:srgbClr val="00206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ечной бобр</a:t>
            </a:r>
            <a:endParaRPr lang="ru-RU" sz="5400" b="1" cap="none" spc="0" dirty="0">
              <a:ln w="31550" cmpd="sng">
                <a:solidFill>
                  <a:srgbClr val="002060"/>
                </a:solidFill>
                <a:prstDash val="solid"/>
              </a:ln>
              <a:solidFill>
                <a:srgbClr val="FFFF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26" name="Picture 2" descr="&amp;Bcy;&amp;ocy;&amp;bcy;&amp;r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714488"/>
            <a:ext cx="6286544" cy="47149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&amp;Scy;&amp;rcy;&amp;acy;&amp;vcy;&amp;ncy;&amp;icy;&amp;tcy;&amp;iecy; &amp;rcy;&amp;acy;&amp;zcy;&amp;mcy;&amp;iecy;&amp;rcy;&amp;ycy; &amp;bcy;&amp;ocy;&amp;bcy;&amp;rcy;&amp;acy; &amp;icy; &amp;zcy;&amp;acy;&amp;vcy;&amp;acy;&amp;lcy;&amp;icy;&amp;vcy;&amp;acy;&amp;iecy;&amp;mcy;&amp;ocy;&amp;gcy;&amp;ocy; &amp;icy;&amp;mcy; &amp;dcy;&amp;iecy;&amp;rcy;&amp;iecy;&amp;vcy;&amp;a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428604"/>
            <a:ext cx="4420163" cy="60007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&amp;Bcy;&amp;ocy;&amp;bcy;&amp;r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642918"/>
            <a:ext cx="6858048" cy="51435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1142976" y="5786454"/>
            <a:ext cx="220355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31550" cmpd="sng">
                  <a:solidFill>
                    <a:srgbClr val="00206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плотина</a:t>
            </a:r>
            <a:endParaRPr lang="ru-RU" sz="4400" b="1" cap="none" spc="0" dirty="0">
              <a:ln w="31550" cmpd="sng">
                <a:solidFill>
                  <a:srgbClr val="002060"/>
                </a:solidFill>
                <a:prstDash val="solid"/>
              </a:ln>
              <a:solidFill>
                <a:srgbClr val="FFFF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&amp;Dcy;&amp;lcy;&amp;icy;&amp;ncy;&amp;ncy;&amp;acy;&amp;yacy; &amp;pcy;&amp;lcy;&amp;ocy;&amp;tcy;&amp;icy;&amp;ncy;&amp;acy; &amp;icy; &amp;khcy;&amp;acy;&amp;tcy;&amp;kcy;&amp;acy; &amp;bcy;&amp;ocy;&amp;bcy;&amp;rcy;&amp;a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428604"/>
            <a:ext cx="6858048" cy="54864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500034" y="5857892"/>
            <a:ext cx="798770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31550" cmpd="sng">
                  <a:solidFill>
                    <a:srgbClr val="00206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Длинная плотина и хатка бобра</a:t>
            </a:r>
            <a:endParaRPr lang="ru-RU" sz="4400" b="1" cap="none" spc="0" dirty="0">
              <a:ln w="31550" cmpd="sng">
                <a:solidFill>
                  <a:srgbClr val="002060"/>
                </a:solidFill>
                <a:prstDash val="solid"/>
              </a:ln>
              <a:solidFill>
                <a:srgbClr val="FFFF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&amp;Bcy;&amp;ocy;&amp;bcy;&amp;iecy;&amp;rcy; &amp;vcy; &amp;ncy;&amp;icy;&amp;zhcy;&amp;ncy;&amp;iecy;&amp;mcy; &amp;vcy;&amp;ocy;&amp;dcy;&amp;ocy;&amp;iecy;&amp;mcy;&amp;ie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500042"/>
            <a:ext cx="4385251" cy="59293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&amp;Bcy;&amp;ocy;&amp;bcy;&amp;r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500042"/>
            <a:ext cx="6749937" cy="50720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1000100" y="5643578"/>
            <a:ext cx="471686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31550" cmpd="sng">
                  <a:solidFill>
                    <a:srgbClr val="00206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Хатка – дом бобра</a:t>
            </a:r>
            <a:endParaRPr lang="ru-RU" sz="4400" b="1" cap="none" spc="0" dirty="0">
              <a:ln w="31550" cmpd="sng">
                <a:solidFill>
                  <a:srgbClr val="002060"/>
                </a:solidFill>
                <a:prstDash val="solid"/>
              </a:ln>
              <a:solidFill>
                <a:srgbClr val="FFFF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http://blogs.stopgame.ru/uploads/images/228634/2011/02/21/small_129823940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500042"/>
            <a:ext cx="6786610" cy="57432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blogs.stopgame.ru/uploads/images/228634/2011/02/21/129823888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428604"/>
            <a:ext cx="5072098" cy="50518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714348" y="5214950"/>
            <a:ext cx="8010847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31550" cmpd="sng">
                  <a:solidFill>
                    <a:srgbClr val="00206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Крупные перепончатые лапы и </a:t>
            </a:r>
          </a:p>
          <a:p>
            <a:pPr algn="ctr"/>
            <a:r>
              <a:rPr lang="ru-RU" sz="4400" b="1" cap="none" spc="0" dirty="0" smtClean="0">
                <a:ln w="31550" cmpd="sng">
                  <a:solidFill>
                    <a:srgbClr val="00206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Чешуйчатый хвост-руль</a:t>
            </a:r>
            <a:endParaRPr lang="ru-RU" sz="4400" b="1" cap="none" spc="0" dirty="0">
              <a:ln w="31550" cmpd="sng">
                <a:solidFill>
                  <a:srgbClr val="002060"/>
                </a:solidFill>
                <a:prstDash val="solid"/>
              </a:ln>
              <a:solidFill>
                <a:srgbClr val="FFFF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&amp;Bcy;&amp;ocy;&amp;bcy;&amp;r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714356"/>
            <a:ext cx="7000924" cy="52506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857224" y="5857892"/>
            <a:ext cx="274389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31550" cmpd="sng">
                  <a:solidFill>
                    <a:srgbClr val="00206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потомство</a:t>
            </a:r>
            <a:endParaRPr lang="ru-RU" sz="4400" b="1" cap="none" spc="0" dirty="0">
              <a:ln w="31550" cmpd="sng">
                <a:solidFill>
                  <a:srgbClr val="002060"/>
                </a:solidFill>
                <a:prstDash val="solid"/>
              </a:ln>
              <a:solidFill>
                <a:srgbClr val="FFFF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&amp;Mcy;&amp;acy;&amp;mcy;&amp;acy; &amp;scy;&amp;ocy; &amp;scy;&amp;vcy;&amp;ocy;&amp;icy;&amp;mcy; &amp;scy;&amp;pcy;&amp;icy;&amp;ncy;&amp;ocy;&amp;gcy;&amp;rcy;&amp;ycy;&amp;zcy;&amp;ocy;&amp;m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500042"/>
            <a:ext cx="6550088" cy="57864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&amp;Mcy;&amp;acy;&amp;lcy;&amp;ycy;&amp;shcy;&amp;icy; &amp;zcy;&amp;acy;&amp;vcy;&amp;tcy;&amp;rcy;&amp;acy;&amp;kcy;&amp;acy;&amp;yucy;&amp;t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500042"/>
            <a:ext cx="6501528" cy="54292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blogs.stopgame.ru/uploads/images/228634/2011/02/21/small_129823897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714356"/>
            <a:ext cx="7055568" cy="52864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85852" y="714356"/>
            <a:ext cx="678102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dirty="0" smtClean="0">
                <a:ln>
                  <a:solidFill>
                    <a:srgbClr val="002060"/>
                  </a:solidFill>
                </a:ln>
                <a:solidFill>
                  <a:srgbClr val="FFFF00"/>
                </a:solidFill>
              </a:rPr>
              <a:t>Спасибо за внимание!</a:t>
            </a:r>
            <a:endParaRPr lang="ru-RU" sz="5400" dirty="0">
              <a:ln>
                <a:solidFill>
                  <a:srgbClr val="002060"/>
                </a:solidFill>
              </a:ln>
              <a:solidFill>
                <a:srgbClr val="FFFF00"/>
              </a:solidFill>
            </a:endParaRPr>
          </a:p>
        </p:txBody>
      </p:sp>
      <p:pic>
        <p:nvPicPr>
          <p:cNvPr id="32770" name="Picture 2" descr="&amp;Bcy;&amp;ocy;&amp;bcy;&amp;iecy;&amp;rcy; &amp;pcy;&amp;ocy;&amp;dcy; &amp;vcy;&amp;ocy;&amp;dcy;&amp;ocy;&amp;jcy; &amp;zcy;&amp;acy;&amp;pcy;&amp;lcy;&amp;ycy;&amp;vcy;&amp;acy;&amp;iecy;&amp;tcy; &amp;vcy; &amp;khcy;&amp;acy;&amp;tcy;&amp;kcy;&amp;u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643050"/>
            <a:ext cx="6503316" cy="47149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21429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hlinkClick r:id="rId3"/>
              </a:rPr>
              <a:t>http://all-about-russia.ru/nature/animal/beaver/beaver.html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85720" y="85723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hlinkClick r:id="rId4"/>
              </a:rPr>
              <a:t>http://stopgame.ru/users/profile/Ezio1223/comments/blogs/page2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142873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hlinkClick r:id="rId5"/>
              </a:rPr>
              <a:t>http://photos.privet.ru/community/bobr_and_susl/photo/324219327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2071678"/>
            <a:ext cx="393229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6"/>
              </a:rPr>
              <a:t>http://www.bober.ru/pictures/229.html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2428868"/>
            <a:ext cx="436247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7"/>
              </a:rPr>
              <a:t>http://www.bober.ru/images/html/006.html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85720" y="2786058"/>
            <a:ext cx="436247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8"/>
              </a:rPr>
              <a:t>http://www.bober.ru/images/html/016.html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85720" y="3071810"/>
            <a:ext cx="436247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9"/>
              </a:rPr>
              <a:t>http://www.bober.ru/images/html/017.html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85720" y="3357562"/>
            <a:ext cx="436247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10"/>
              </a:rPr>
              <a:t>http://www.bober.ru/images/html/023.html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85720" y="3714752"/>
            <a:ext cx="436247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11"/>
              </a:rPr>
              <a:t>http://www.bober.ru/images/html/027.html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85720" y="4071942"/>
            <a:ext cx="436247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12"/>
              </a:rPr>
              <a:t>http://www.bober.ru/images/html/039.html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85720" y="4429132"/>
            <a:ext cx="436247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13"/>
              </a:rPr>
              <a:t>http://www.bober.ru/images/html/042.html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&amp;Vcy;&amp;pcy;&amp;iecy;&amp;rcy;&amp;iecy;&amp;d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500042"/>
            <a:ext cx="4189410" cy="57864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http://blogs.stopgame.ru/uploads/images/228634/2011/02/21/129823952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714356"/>
            <a:ext cx="7514216" cy="50720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&amp;Bcy;&amp;ocy;&amp;bcy;&amp;iecy;&amp;rcy; &amp;pcy;&amp;lcy;&amp;ycy;&amp;vcy;&amp;iecy;&amp;tcy; &amp;pcy;&amp;ocy; &amp;rcy;&amp;iecy;&amp;kcy;&amp;iecy;, &amp;ncy;&amp;iecy;&amp;scy;&amp;yacy; &amp;vcy; &amp;zcy;&amp;ucy;&amp;bcy;&amp;acy;&amp;khcy; &amp;scy;&amp;vcy;&amp;iecy;&amp;zhcy;&amp;iecy;&amp;ocy;&amp;tcy;&amp;gcy;&amp;rcy;&amp;ycy;&amp;zcy;&amp;iecy;&amp;ncy;&amp;ncy;&amp;ucy;&amp;yucy; &amp;vcy;&amp;iecy;&amp;tcy;&amp;kcy;&amp;ucy;. www.bober.r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285728"/>
            <a:ext cx="4929222" cy="63602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&amp;Bcy;&amp;ocy;&amp;bcy;&amp;iecy;&amp;rcy; &amp;lcy;&amp;acy;&amp;kcy;&amp;ocy;&amp;mcy;&amp;icy;&amp;tcy;&amp;scy;&amp;yacy; &amp;kcy;&amp;ocy;&amp;rcy;&amp;ocy;&amp;jcy; &amp;zcy;&amp;acy;&amp;vcy;&amp;lcy;&amp;iecy;&amp;ncy;&amp;ncy;&amp;ocy;&amp;gcy;&amp;ocy; &amp;icy;&amp;mcy; &amp;dcy;&amp;iecy;&amp;rcy;&amp;iecy;&amp;vcy;&amp;a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571480"/>
            <a:ext cx="6786610" cy="54292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&amp;Bcy;&amp;ocy;&amp;bcy;&amp;r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571480"/>
            <a:ext cx="7239051" cy="54292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&amp;Bcy;&amp;ocy;&amp;bcy;&amp;r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642918"/>
            <a:ext cx="7280651" cy="54292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&amp;Zcy;&amp;icy;&amp;mcy;&amp;ncy;&amp;icy;&amp;jcy; &amp;ocy;&amp;bcy;&amp;iecy;&amp;dcy; &amp;bcy;&amp;ocy;&amp;bcy;&amp;rcy;&amp;a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500042"/>
            <a:ext cx="7488103" cy="49292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714348" y="5643578"/>
            <a:ext cx="505779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31550" cmpd="sng">
                  <a:solidFill>
                    <a:srgbClr val="00206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Зимний обед бобра</a:t>
            </a:r>
            <a:endParaRPr lang="ru-RU" sz="4400" b="1" cap="none" spc="0" dirty="0">
              <a:ln w="31550" cmpd="sng">
                <a:solidFill>
                  <a:srgbClr val="002060"/>
                </a:solidFill>
                <a:prstDash val="solid"/>
              </a:ln>
              <a:solidFill>
                <a:srgbClr val="FFFF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60</Words>
  <Application>Microsoft Office PowerPoint</Application>
  <PresentationFormat>Экран (4:3)</PresentationFormat>
  <Paragraphs>21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10</cp:revision>
  <dcterms:created xsi:type="dcterms:W3CDTF">2013-11-27T04:10:16Z</dcterms:created>
  <dcterms:modified xsi:type="dcterms:W3CDTF">2013-11-27T05:45:35Z</dcterms:modified>
</cp:coreProperties>
</file>