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24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45AA1B-3A85-4C9F-9699-67D2AD03B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A6308-BDAE-4B71-A62E-2E342A6B4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E6B2-0B46-48D8-B47B-724CD1EC0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5745-29CE-4975-B2A4-078945AED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FE1B3-D342-4C3B-811F-4210A9A51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4FB22-1E56-4E37-8D64-B005A1E11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4F6B7-D72B-4A8D-BC52-9DA7C38ED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697DE-7193-49E0-BF75-051205E1A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BF284-4D41-474B-AD18-53B2E68F6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7DC78-484E-436D-ABFB-E0BA58924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11F5-9ECF-4EF5-B310-BA3632487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ADCF0D-EF06-453D-9E16-940447B4F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573463"/>
            <a:ext cx="7912100" cy="2039937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Безопасность </a:t>
            </a:r>
            <a:r>
              <a:rPr lang="ru-RU" dirty="0" smtClean="0"/>
              <a:t>детей в </a:t>
            </a:r>
            <a:r>
              <a:rPr lang="ru-RU" dirty="0" smtClean="0"/>
              <a:t>Интернете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Многие наши дети живут в огромной вселенной – Интернет. Это новый мир, в который мы не всегда имеем доступ. Чтобы помочь детям избежать опасностей , которые там есть, мы должны знать некоторые правила, приемы и понимать, как вести себя с детьми, когда они общаются в Интернете.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Каковы источники проблем?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Нежелательное содержание ( материалы расистского, сексуального характера, вредоносные программы – шпионы, атаки мошенников – хакеров, которые используют доверчивость детей);</a:t>
            </a:r>
          </a:p>
          <a:p>
            <a:pPr eaLnBrk="1" hangingPunct="1"/>
            <a:r>
              <a:rPr lang="ru-RU" smtClean="0"/>
              <a:t>Интернет – зависимость;</a:t>
            </a:r>
          </a:p>
          <a:p>
            <a:pPr eaLnBrk="1" hangingPunct="1"/>
            <a:r>
              <a:rPr lang="ru-RU" smtClean="0"/>
              <a:t>Некорректность общения, Интернет – хулиганы.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Когда компьютер начинает вредить ребенку?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Если ребенок проводит за компьютером больше двух часов – стресс ему обеспечен. Итог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Головные боли;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Бессонница;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Снижение зрения;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Проблемы с позвоночником;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Психические расстройства ( полное отрицание реального мира).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smtClean="0"/>
              <a:t>Сколько времени без перерыва могут проводить перед компьютером дети?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6 – 7 лет – 10 минут;</a:t>
            </a:r>
          </a:p>
          <a:p>
            <a:pPr eaLnBrk="1" hangingPunct="1"/>
            <a:r>
              <a:rPr lang="ru-RU" smtClean="0"/>
              <a:t>8 – 10 лет – 15 минут;</a:t>
            </a:r>
          </a:p>
          <a:p>
            <a:pPr eaLnBrk="1" hangingPunct="1"/>
            <a:r>
              <a:rPr lang="ru-RU" smtClean="0"/>
              <a:t>11 – 12 лет – 20 минут;</a:t>
            </a:r>
          </a:p>
          <a:p>
            <a:pPr eaLnBrk="1" hangingPunct="1"/>
            <a:r>
              <a:rPr lang="ru-RU" smtClean="0"/>
              <a:t>13 – 14 лет – 25 минут;</a:t>
            </a:r>
          </a:p>
          <a:p>
            <a:pPr eaLnBrk="1" hangingPunct="1"/>
            <a:r>
              <a:rPr lang="ru-RU" smtClean="0"/>
              <a:t>15 – 16 лет – 30 минут.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( </a:t>
            </a:r>
            <a:r>
              <a:rPr lang="ru-RU" sz="2400" smtClean="0"/>
              <a:t>Согласно Санитарным правилам и нормам)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 уберечь детей от опасностей?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Технические способы ( Интернет – фильтры);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Использование специализированных детских порталов;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Сформировать вместе с ребенком «Избранное» - те сайты, которые он будет посещать;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Развивать в ребенке критическое мышление.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Памятка по безопасному поведению в Интернете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Никогда не сообщайте свое имя, номер телефона, адрес, номера кредитных карт, любимые места отдыха, школу;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Используйте нейтральное экранное имя;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Используйте фильтры электронной почты для блокирования нежелательных сообщений;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Никогда не соглашайтесь на личную встречу с людьми, с которыми вы познакомились в Интернете;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 е используйте неподходящую или оскорбительную лексику;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Никогда не отправляйте и не пересылайте нежелательные электронные письма;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Проверяйте правильность написанного, четко и коротко формулируйте свои сообщения;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Придерживайтесь тех же правил хорошего тона, которым вы следовали бы в реальной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116</TotalTime>
  <Words>336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Каскад</vt:lpstr>
      <vt:lpstr>Слайд 1</vt:lpstr>
      <vt:lpstr>Слайд 2</vt:lpstr>
      <vt:lpstr>Каковы источники проблем?</vt:lpstr>
      <vt:lpstr>Когда компьютер начинает вредить ребенку?</vt:lpstr>
      <vt:lpstr>Сколько времени без перерыва могут проводить перед компьютером дети?</vt:lpstr>
      <vt:lpstr>Как уберечь детей от опасностей?</vt:lpstr>
      <vt:lpstr>Памятка по безопасному поведению в Интернете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риска</dc:title>
  <dc:creator>Администратор</dc:creator>
  <cp:lastModifiedBy>андрей</cp:lastModifiedBy>
  <cp:revision>8</cp:revision>
  <dcterms:created xsi:type="dcterms:W3CDTF">2007-04-16T10:37:24Z</dcterms:created>
  <dcterms:modified xsi:type="dcterms:W3CDTF">2013-05-19T12:17:26Z</dcterms:modified>
</cp:coreProperties>
</file>