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49" r:id="rId7"/>
    <p:sldMasterId id="2147483761" r:id="rId8"/>
    <p:sldMasterId id="2147483773" r:id="rId9"/>
    <p:sldMasterId id="2147483785" r:id="rId10"/>
    <p:sldMasterId id="2147483797" r:id="rId11"/>
    <p:sldMasterId id="2147483809" r:id="rId12"/>
    <p:sldMasterId id="2147483821" r:id="rId13"/>
    <p:sldMasterId id="2147483833" r:id="rId14"/>
    <p:sldMasterId id="2147483845" r:id="rId15"/>
    <p:sldMasterId id="2147483857" r:id="rId16"/>
    <p:sldMasterId id="2147483869" r:id="rId17"/>
    <p:sldMasterId id="2147483881" r:id="rId18"/>
    <p:sldMasterId id="2147483893" r:id="rId19"/>
    <p:sldMasterId id="2147483905" r:id="rId20"/>
    <p:sldMasterId id="2147483917" r:id="rId21"/>
    <p:sldMasterId id="2147483929" r:id="rId22"/>
    <p:sldMasterId id="2147483941" r:id="rId23"/>
    <p:sldMasterId id="2147483953" r:id="rId24"/>
    <p:sldMasterId id="2147483965" r:id="rId25"/>
    <p:sldMasterId id="2147483977" r:id="rId26"/>
    <p:sldMasterId id="2147483989" r:id="rId27"/>
    <p:sldMasterId id="2147484001" r:id="rId28"/>
    <p:sldMasterId id="2147484013" r:id="rId29"/>
    <p:sldMasterId id="2147484025" r:id="rId30"/>
    <p:sldMasterId id="2147484037" r:id="rId31"/>
    <p:sldMasterId id="2147484049" r:id="rId32"/>
    <p:sldMasterId id="2147484061" r:id="rId33"/>
    <p:sldMasterId id="2147484073" r:id="rId34"/>
    <p:sldMasterId id="2147484085" r:id="rId35"/>
    <p:sldMasterId id="2147484097" r:id="rId36"/>
    <p:sldMasterId id="2147484109" r:id="rId37"/>
    <p:sldMasterId id="2147484121" r:id="rId38"/>
    <p:sldMasterId id="2147484133" r:id="rId39"/>
    <p:sldMasterId id="2147484145" r:id="rId40"/>
    <p:sldMasterId id="2147484157" r:id="rId41"/>
  </p:sldMasterIdLst>
  <p:notesMasterIdLst>
    <p:notesMasterId r:id="rId96"/>
  </p:notesMasterIdLst>
  <p:sldIdLst>
    <p:sldId id="256" r:id="rId42"/>
    <p:sldId id="267" r:id="rId43"/>
    <p:sldId id="268" r:id="rId44"/>
    <p:sldId id="269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70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  <p:sldId id="301" r:id="rId87"/>
    <p:sldId id="302" r:id="rId88"/>
    <p:sldId id="303" r:id="rId89"/>
    <p:sldId id="304" r:id="rId90"/>
    <p:sldId id="305" r:id="rId91"/>
    <p:sldId id="306" r:id="rId92"/>
    <p:sldId id="307" r:id="rId93"/>
    <p:sldId id="308" r:id="rId94"/>
    <p:sldId id="309" r:id="rId9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20" autoAdjust="0"/>
  </p:normalViewPr>
  <p:slideViewPr>
    <p:cSldViewPr>
      <p:cViewPr varScale="1">
        <p:scale>
          <a:sx n="23" d="100"/>
          <a:sy n="23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slide" Target="slides/slide52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slide" Target="slides/slide53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9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00B160-C0D9-459A-BEE5-D7EF21978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377900-7DF6-4C09-BE12-B84774DF26F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50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BD4398-8810-4A16-888F-56ECEA7DEEB3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60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A6726-733C-413E-84CF-C3E58E10001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61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94FF4D-186E-4047-BC2D-9FC8AD693742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2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D994D7-D5E9-4854-8CF9-89136EFA59D1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3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EC9D68-9A37-4714-BB0A-ACFB1FEFCC98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4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B54BA-E085-45B5-9BA9-AF5C7A7E647A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5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C42AE-A3A5-4BA3-9F7D-89D0CA1580D3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6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CE2B58-C445-4288-A8AA-1EA9BBE6781D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7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0D6968-AC94-4F25-9878-2015D096EC4C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8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DACB5B-CEF5-4AEF-BA2F-4DED203B971A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69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3B3B8F-426D-4847-9FD3-D070A249BE1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51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69F0E8-2EF6-4BF6-BA1B-8E1EE5FD7FAA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0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0AF6C-5DFC-4852-AA3E-1E10DDB9FBB6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1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EA26FD-F9F0-43F5-8949-98E41ED8FF4B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2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1E6B47-D8F3-4CD1-9981-94A85A848059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18D83A-BDCB-4EC2-8B92-7871BFDC1B5D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4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4CDCA5-F65F-4FE9-B149-C01EF53B0AA1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5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2F0DF0-330D-4A73-A22D-07209C1E877F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6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3327EA-8EA0-43D0-8864-0EC88221AFB6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7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E8851-7F38-49C8-B150-1EB53051374A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8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77FA9A-6DBE-48F6-ABAA-8C562E85A2EE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9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D84457-2A38-45FF-9C7E-482A6F1CF12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52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66A5AA-FCCC-44CC-A624-7A7846F44A88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0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12248A-81BC-4A03-947A-0024AB2C615F}" type="slidenum">
              <a:rPr lang="ru-RU" smtClean="0">
                <a:solidFill>
                  <a:srgbClr val="000000"/>
                </a:solidFill>
              </a:rPr>
              <a:pPr/>
              <a:t>34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1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D31C4F-C8BA-41B1-AF7B-AD20C037A0EF}" type="slidenum">
              <a:rPr lang="ru-RU" smtClean="0">
                <a:solidFill>
                  <a:srgbClr val="000000"/>
                </a:solidFill>
              </a:rPr>
              <a:pPr/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2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B70CD2-9E9D-4B02-94F9-B3D8F7CF621A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3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BA8100-AE3C-4E4D-A7CA-31DB0F51EE3B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4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6265FA-6E28-47D4-9191-1018F98F3353}" type="slidenum">
              <a:rPr lang="ru-RU" smtClean="0">
                <a:solidFill>
                  <a:srgbClr val="000000"/>
                </a:solidFill>
              </a:rPr>
              <a:pPr/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5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DCEB6C-68D3-4777-9976-4C9885DA60A4}" type="slidenum">
              <a:rPr lang="ru-RU" smtClean="0">
                <a:solidFill>
                  <a:srgbClr val="000000"/>
                </a:solidFill>
              </a:rPr>
              <a:pPr/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6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176EAC-DB7E-448F-A2BD-6FA222A23257}" type="slidenum">
              <a:rPr lang="ru-RU" smtClean="0">
                <a:solidFill>
                  <a:srgbClr val="000000"/>
                </a:solidFill>
              </a:rPr>
              <a:pPr/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7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2E6B2-1767-4227-BF85-2E016E7AD70D}" type="slidenum">
              <a:rPr lang="ru-RU" smtClean="0">
                <a:solidFill>
                  <a:srgbClr val="000000"/>
                </a:solidFill>
              </a:rPr>
              <a:pPr/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8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62C95A-3FF2-4829-AD91-8A6F7D0C89DA}" type="slidenum">
              <a:rPr lang="ru-RU" smtClean="0">
                <a:solidFill>
                  <a:srgbClr val="000000"/>
                </a:solidFill>
              </a:rPr>
              <a:pPr/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89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A20FCF-B467-49FE-BD53-27D30B8B69F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53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EB434-852F-41CA-8FDF-0AF0BDBD6930}" type="slidenum">
              <a:rPr lang="ru-RU" smtClean="0">
                <a:solidFill>
                  <a:srgbClr val="000000"/>
                </a:solidFill>
              </a:rPr>
              <a:pPr/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0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348951-6AA0-441B-AAAC-AF489827267A}" type="slidenum">
              <a:rPr lang="ru-RU" smtClean="0">
                <a:solidFill>
                  <a:srgbClr val="000000"/>
                </a:solidFill>
              </a:rPr>
              <a:pPr/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1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472B60-4E99-472B-A113-2C3E3EC2DD29}" type="slidenum">
              <a:rPr lang="ru-RU" smtClean="0">
                <a:solidFill>
                  <a:srgbClr val="000000"/>
                </a:solidFill>
              </a:rPr>
              <a:pPr/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2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BE06AE-E6FE-481B-ADBE-E169A61F9D93}" type="slidenum">
              <a:rPr lang="ru-RU" smtClean="0">
                <a:solidFill>
                  <a:srgbClr val="000000"/>
                </a:solidFill>
              </a:rPr>
              <a:pPr/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3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436BEE-D214-4A5B-9E59-04AB6CCCA4E3}" type="slidenum">
              <a:rPr lang="ru-RU" smtClean="0">
                <a:solidFill>
                  <a:srgbClr val="000000"/>
                </a:solidFill>
              </a:rPr>
              <a:pPr/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4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1B20C6-8BC3-4E7D-B904-0411B5EAEF5C}" type="slidenum">
              <a:rPr lang="ru-RU" smtClean="0">
                <a:solidFill>
                  <a:srgbClr val="000000"/>
                </a:solidFill>
              </a:rPr>
              <a:pPr/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5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E4D1CF-7CCB-490F-93B6-14454E3EFD20}" type="slidenum">
              <a:rPr lang="ru-RU" smtClean="0">
                <a:solidFill>
                  <a:srgbClr val="000000"/>
                </a:solidFill>
              </a:rPr>
              <a:pPr/>
              <a:t>49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6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B4D337-ECE3-42A0-A37C-6423EBE01FF6}" type="slidenum">
              <a:rPr lang="ru-RU" smtClean="0">
                <a:solidFill>
                  <a:srgbClr val="000000"/>
                </a:solidFill>
              </a:rPr>
              <a:pPr/>
              <a:t>50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8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9F2A3D-8B11-4ECC-8C65-91931372AA74}" type="slidenum">
              <a:rPr lang="ru-RU" smtClean="0">
                <a:solidFill>
                  <a:srgbClr val="000000"/>
                </a:solidFill>
              </a:rPr>
              <a:pPr/>
              <a:t>51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99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12DB29-6FBF-4177-B41A-A5D82F1EB6AD}" type="slidenum">
              <a:rPr lang="ru-RU" smtClean="0">
                <a:solidFill>
                  <a:srgbClr val="000000"/>
                </a:solidFill>
              </a:rPr>
              <a:pPr/>
              <a:t>52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00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7F7482-C1A8-46C9-9509-7A550901EEA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55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09ED8B-2947-4E74-AF0E-FFCE19A631F9}" type="slidenum">
              <a:rPr lang="ru-RU" smtClean="0">
                <a:solidFill>
                  <a:srgbClr val="000000"/>
                </a:solidFill>
              </a:rPr>
              <a:pPr/>
              <a:t>53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01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E6613B-0616-4329-B987-F5D6CA626B4A}" type="slidenum">
              <a:rPr lang="ru-RU" smtClean="0">
                <a:solidFill>
                  <a:srgbClr val="000000"/>
                </a:solidFill>
              </a:rPr>
              <a:pPr/>
              <a:t>54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02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5155A0-BE2F-41A2-AFED-39E9D01B467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56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5DDF26-B996-4576-8529-45E3EE50940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57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851265-0E18-456A-8011-2610C16B328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58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1DF34C-A30A-4C5E-9BCA-39432CEC7AB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59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5 h 791"/>
                        <a:gd name="T6" fmla="*/ 88 w 1769"/>
                        <a:gd name="T7" fmla="*/ 34 h 791"/>
                        <a:gd name="T8" fmla="*/ 96 w 1769"/>
                        <a:gd name="T9" fmla="*/ 47 h 791"/>
                        <a:gd name="T10" fmla="*/ 93 w 1769"/>
                        <a:gd name="T11" fmla="*/ 62 h 791"/>
                        <a:gd name="T12" fmla="*/ 87 w 1769"/>
                        <a:gd name="T13" fmla="*/ 49 h 791"/>
                        <a:gd name="T14" fmla="*/ 76 w 1769"/>
                        <a:gd name="T15" fmla="*/ 35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5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4 w 2736"/>
                        <a:gd name="T5" fmla="*/ 2 h 504"/>
                        <a:gd name="T6" fmla="*/ 159 w 2736"/>
                        <a:gd name="T7" fmla="*/ 2 h 504"/>
                        <a:gd name="T8" fmla="*/ 159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4 h 791"/>
                        <a:gd name="T8" fmla="*/ 59 w 1769"/>
                        <a:gd name="T9" fmla="*/ 47 h 791"/>
                        <a:gd name="T10" fmla="*/ 56 w 1769"/>
                        <a:gd name="T11" fmla="*/ 62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5 w 2736"/>
                      <a:gd name="T7" fmla="*/ 1 h 504"/>
                      <a:gd name="T8" fmla="*/ 144 w 2736"/>
                      <a:gd name="T9" fmla="*/ 3 h 504"/>
                      <a:gd name="T10" fmla="*/ 93 w 2736"/>
                      <a:gd name="T11" fmla="*/ 3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4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4 w 2736"/>
                        <a:gd name="T5" fmla="*/ 1 h 504"/>
                        <a:gd name="T6" fmla="*/ 160 w 2736"/>
                        <a:gd name="T7" fmla="*/ 1 h 504"/>
                        <a:gd name="T8" fmla="*/ 159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10 h 791"/>
                        <a:gd name="T6" fmla="*/ 54 w 1769"/>
                        <a:gd name="T7" fmla="*/ 21 h 791"/>
                        <a:gd name="T8" fmla="*/ 59 w 1769"/>
                        <a:gd name="T9" fmla="*/ 30 h 791"/>
                        <a:gd name="T10" fmla="*/ 56 w 1769"/>
                        <a:gd name="T11" fmla="*/ 38 h 791"/>
                        <a:gd name="T12" fmla="*/ 53 w 1769"/>
                        <a:gd name="T13" fmla="*/ 31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6 h 504"/>
                        <a:gd name="T10" fmla="*/ 133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69 w 1769"/>
                        <a:gd name="T7" fmla="*/ 66 h 791"/>
                        <a:gd name="T8" fmla="*/ 76 w 1769"/>
                        <a:gd name="T9" fmla="*/ 93 h 791"/>
                        <a:gd name="T10" fmla="*/ 73 w 1769"/>
                        <a:gd name="T11" fmla="*/ 120 h 791"/>
                        <a:gd name="T12" fmla="*/ 68 w 1769"/>
                        <a:gd name="T13" fmla="*/ 97 h 791"/>
                        <a:gd name="T14" fmla="*/ 60 w 1769"/>
                        <a:gd name="T15" fmla="*/ 70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3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71 w 2736"/>
                        <a:gd name="T3" fmla="*/ 40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5 h 504"/>
                        <a:gd name="T10" fmla="*/ 349 w 2736"/>
                        <a:gd name="T11" fmla="*/ 25 h 504"/>
                        <a:gd name="T12" fmla="*/ 129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3 h 791"/>
                        <a:gd name="T8" fmla="*/ 199 w 1769"/>
                        <a:gd name="T9" fmla="*/ 145 h 791"/>
                        <a:gd name="T10" fmla="*/ 191 w 1769"/>
                        <a:gd name="T11" fmla="*/ 187 h 791"/>
                        <a:gd name="T12" fmla="*/ 180 w 1769"/>
                        <a:gd name="T13" fmla="*/ 151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1 w 2736"/>
                        <a:gd name="T3" fmla="*/ 36 h 504"/>
                        <a:gd name="T4" fmla="*/ 435 w 2736"/>
                        <a:gd name="T5" fmla="*/ 5 h 504"/>
                        <a:gd name="T6" fmla="*/ 669 w 2736"/>
                        <a:gd name="T7" fmla="*/ 5 h 504"/>
                        <a:gd name="T8" fmla="*/ 665 w 2736"/>
                        <a:gd name="T9" fmla="*/ 22 h 504"/>
                        <a:gd name="T10" fmla="*/ 432 w 2736"/>
                        <a:gd name="T11" fmla="*/ 22 h 504"/>
                        <a:gd name="T12" fmla="*/ 160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2 h 791"/>
                        <a:gd name="T4" fmla="*/ 161 w 1769"/>
                        <a:gd name="T5" fmla="*/ 43 h 791"/>
                        <a:gd name="T6" fmla="*/ 225 w 1769"/>
                        <a:gd name="T7" fmla="*/ 92 h 791"/>
                        <a:gd name="T8" fmla="*/ 245 w 1769"/>
                        <a:gd name="T9" fmla="*/ 130 h 791"/>
                        <a:gd name="T10" fmla="*/ 236 w 1769"/>
                        <a:gd name="T11" fmla="*/ 169 h 791"/>
                        <a:gd name="T12" fmla="*/ 222 w 1769"/>
                        <a:gd name="T13" fmla="*/ 135 h 791"/>
                        <a:gd name="T14" fmla="*/ 194 w 1769"/>
                        <a:gd name="T15" fmla="*/ 97 h 791"/>
                        <a:gd name="T16" fmla="*/ 155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05 h 504"/>
                        <a:gd name="T2" fmla="*/ 189 w 2736"/>
                        <a:gd name="T3" fmla="*/ 35 h 504"/>
                        <a:gd name="T4" fmla="*/ 390 w 2736"/>
                        <a:gd name="T5" fmla="*/ 5 h 504"/>
                        <a:gd name="T6" fmla="*/ 600 w 2736"/>
                        <a:gd name="T7" fmla="*/ 5 h 504"/>
                        <a:gd name="T8" fmla="*/ 596 w 2736"/>
                        <a:gd name="T9" fmla="*/ 21 h 504"/>
                        <a:gd name="T10" fmla="*/ 387 w 2736"/>
                        <a:gd name="T11" fmla="*/ 21 h 504"/>
                        <a:gd name="T12" fmla="*/ 144 w 2736"/>
                        <a:gd name="T13" fmla="*/ 61 h 504"/>
                        <a:gd name="T14" fmla="*/ 0 w 2736"/>
                        <a:gd name="T15" fmla="*/ 10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1 w 1769"/>
                        <a:gd name="T3" fmla="*/ 12 h 791"/>
                        <a:gd name="T4" fmla="*/ 145 w 1769"/>
                        <a:gd name="T5" fmla="*/ 42 h 791"/>
                        <a:gd name="T6" fmla="*/ 202 w 1769"/>
                        <a:gd name="T7" fmla="*/ 90 h 791"/>
                        <a:gd name="T8" fmla="*/ 220 w 1769"/>
                        <a:gd name="T9" fmla="*/ 127 h 791"/>
                        <a:gd name="T10" fmla="*/ 212 w 1769"/>
                        <a:gd name="T11" fmla="*/ 164 h 791"/>
                        <a:gd name="T12" fmla="*/ 199 w 1769"/>
                        <a:gd name="T13" fmla="*/ 132 h 791"/>
                        <a:gd name="T14" fmla="*/ 174 w 1769"/>
                        <a:gd name="T15" fmla="*/ 94 h 791"/>
                        <a:gd name="T16" fmla="*/ 139 w 1769"/>
                        <a:gd name="T17" fmla="*/ 62 h 791"/>
                        <a:gd name="T18" fmla="*/ 73 w 1769"/>
                        <a:gd name="T19" fmla="*/ 31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8 w 2736"/>
                        <a:gd name="T7" fmla="*/ 3 h 504"/>
                        <a:gd name="T8" fmla="*/ 545 w 2736"/>
                        <a:gd name="T9" fmla="*/ 12 h 504"/>
                        <a:gd name="T10" fmla="*/ 353 w 2736"/>
                        <a:gd name="T11" fmla="*/ 12 h 504"/>
                        <a:gd name="T12" fmla="*/ 131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5 w 2736"/>
                        <a:gd name="T7" fmla="*/ 3 h 504"/>
                        <a:gd name="T8" fmla="*/ 423 w 2736"/>
                        <a:gd name="T9" fmla="*/ 12 h 504"/>
                        <a:gd name="T10" fmla="*/ 274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1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7 w 2736"/>
                        <a:gd name="T7" fmla="*/ 1 h 504"/>
                        <a:gd name="T8" fmla="*/ 394 w 2736"/>
                        <a:gd name="T9" fmla="*/ 5 h 504"/>
                        <a:gd name="T10" fmla="*/ 255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4 w 776"/>
                    <a:gd name="T3" fmla="*/ 1 h 2368"/>
                    <a:gd name="T4" fmla="*/ 18 w 776"/>
                    <a:gd name="T5" fmla="*/ 7 h 2368"/>
                    <a:gd name="T6" fmla="*/ 62 w 776"/>
                    <a:gd name="T7" fmla="*/ 7 h 2368"/>
                    <a:gd name="T8" fmla="*/ 35 w 776"/>
                    <a:gd name="T9" fmla="*/ 13 h 2368"/>
                    <a:gd name="T10" fmla="*/ 71 w 776"/>
                    <a:gd name="T11" fmla="*/ 16 h 2368"/>
                    <a:gd name="T12" fmla="*/ 53 w 776"/>
                    <a:gd name="T13" fmla="*/ 20 h 2368"/>
                    <a:gd name="T14" fmla="*/ 88 w 776"/>
                    <a:gd name="T15" fmla="*/ 22 h 2368"/>
                    <a:gd name="T16" fmla="*/ 71 w 776"/>
                    <a:gd name="T17" fmla="*/ 26 h 2368"/>
                    <a:gd name="T18" fmla="*/ 97 w 776"/>
                    <a:gd name="T19" fmla="*/ 28 h 2368"/>
                    <a:gd name="T20" fmla="*/ 88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4 w 776"/>
                    <a:gd name="T27" fmla="*/ 47 h 2368"/>
                    <a:gd name="T28" fmla="*/ 115 w 776"/>
                    <a:gd name="T29" fmla="*/ 54 h 2368"/>
                    <a:gd name="T30" fmla="*/ 133 w 776"/>
                    <a:gd name="T31" fmla="*/ 58 h 2368"/>
                    <a:gd name="T32" fmla="*/ 124 w 776"/>
                    <a:gd name="T33" fmla="*/ 64 h 2368"/>
                    <a:gd name="T34" fmla="*/ 133 w 776"/>
                    <a:gd name="T35" fmla="*/ 71 h 2368"/>
                    <a:gd name="T36" fmla="*/ 124 w 776"/>
                    <a:gd name="T37" fmla="*/ 75 h 2368"/>
                    <a:gd name="T38" fmla="*/ 142 w 776"/>
                    <a:gd name="T39" fmla="*/ 81 h 2368"/>
                    <a:gd name="T40" fmla="*/ 133 w 776"/>
                    <a:gd name="T41" fmla="*/ 88 h 2368"/>
                    <a:gd name="T42" fmla="*/ 142 w 776"/>
                    <a:gd name="T43" fmla="*/ 96 h 2368"/>
                    <a:gd name="T44" fmla="*/ 133 w 776"/>
                    <a:gd name="T45" fmla="*/ 98 h 2368"/>
                    <a:gd name="T46" fmla="*/ 142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3 h 2368"/>
                  <a:gd name="T18" fmla="*/ 1154 w 776"/>
                  <a:gd name="T19" fmla="*/ 198 h 2368"/>
                  <a:gd name="T20" fmla="*/ 1049 w 776"/>
                  <a:gd name="T21" fmla="*/ 228 h 2368"/>
                  <a:gd name="T22" fmla="*/ 1257 w 776"/>
                  <a:gd name="T23" fmla="*/ 258 h 2368"/>
                  <a:gd name="T24" fmla="*/ 1257 w 776"/>
                  <a:gd name="T25" fmla="*/ 287 h 2368"/>
                  <a:gd name="T26" fmla="*/ 1469 w 776"/>
                  <a:gd name="T27" fmla="*/ 331 h 2368"/>
                  <a:gd name="T28" fmla="*/ 1364 w 776"/>
                  <a:gd name="T29" fmla="*/ 376 h 2368"/>
                  <a:gd name="T30" fmla="*/ 1573 w 776"/>
                  <a:gd name="T31" fmla="*/ 406 h 2368"/>
                  <a:gd name="T32" fmla="*/ 1469 w 776"/>
                  <a:gd name="T33" fmla="*/ 450 h 2368"/>
                  <a:gd name="T34" fmla="*/ 1573 w 776"/>
                  <a:gd name="T35" fmla="*/ 495 h 2368"/>
                  <a:gd name="T36" fmla="*/ 1469 w 776"/>
                  <a:gd name="T37" fmla="*/ 524 h 2368"/>
                  <a:gd name="T38" fmla="*/ 1679 w 776"/>
                  <a:gd name="T39" fmla="*/ 569 h 2368"/>
                  <a:gd name="T40" fmla="*/ 1573 w 776"/>
                  <a:gd name="T41" fmla="*/ 613 h 2368"/>
                  <a:gd name="T42" fmla="*/ 1679 w 776"/>
                  <a:gd name="T43" fmla="*/ 673 h 2368"/>
                  <a:gd name="T44" fmla="*/ 1573 w 776"/>
                  <a:gd name="T45" fmla="*/ 688 h 2368"/>
                  <a:gd name="T46" fmla="*/ 1679 w 776"/>
                  <a:gd name="T47" fmla="*/ 7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09 w 776"/>
                  <a:gd name="T7" fmla="*/ 36 h 2368"/>
                  <a:gd name="T8" fmla="*/ 120 w 776"/>
                  <a:gd name="T9" fmla="*/ 67 h 2368"/>
                  <a:gd name="T10" fmla="*/ 239 w 776"/>
                  <a:gd name="T11" fmla="*/ 78 h 2368"/>
                  <a:gd name="T12" fmla="*/ 179 w 776"/>
                  <a:gd name="T13" fmla="*/ 99 h 2368"/>
                  <a:gd name="T14" fmla="*/ 299 w 776"/>
                  <a:gd name="T15" fmla="*/ 110 h 2368"/>
                  <a:gd name="T16" fmla="*/ 239 w 776"/>
                  <a:gd name="T17" fmla="*/ 131 h 2368"/>
                  <a:gd name="T18" fmla="*/ 329 w 776"/>
                  <a:gd name="T19" fmla="*/ 142 h 2368"/>
                  <a:gd name="T20" fmla="*/ 299 w 776"/>
                  <a:gd name="T21" fmla="*/ 164 h 2368"/>
                  <a:gd name="T22" fmla="*/ 359 w 776"/>
                  <a:gd name="T23" fmla="*/ 185 h 2368"/>
                  <a:gd name="T24" fmla="*/ 359 w 776"/>
                  <a:gd name="T25" fmla="*/ 206 h 2368"/>
                  <a:gd name="T26" fmla="*/ 419 w 776"/>
                  <a:gd name="T27" fmla="*/ 238 h 2368"/>
                  <a:gd name="T28" fmla="*/ 389 w 776"/>
                  <a:gd name="T29" fmla="*/ 270 h 2368"/>
                  <a:gd name="T30" fmla="*/ 449 w 776"/>
                  <a:gd name="T31" fmla="*/ 291 h 2368"/>
                  <a:gd name="T32" fmla="*/ 419 w 776"/>
                  <a:gd name="T33" fmla="*/ 323 h 2368"/>
                  <a:gd name="T34" fmla="*/ 449 w 776"/>
                  <a:gd name="T35" fmla="*/ 355 h 2368"/>
                  <a:gd name="T36" fmla="*/ 419 w 776"/>
                  <a:gd name="T37" fmla="*/ 377 h 2368"/>
                  <a:gd name="T38" fmla="*/ 478 w 776"/>
                  <a:gd name="T39" fmla="*/ 409 h 2368"/>
                  <a:gd name="T40" fmla="*/ 449 w 776"/>
                  <a:gd name="T41" fmla="*/ 440 h 2368"/>
                  <a:gd name="T42" fmla="*/ 478 w 776"/>
                  <a:gd name="T43" fmla="*/ 483 h 2368"/>
                  <a:gd name="T44" fmla="*/ 449 w 776"/>
                  <a:gd name="T45" fmla="*/ 494 h 2368"/>
                  <a:gd name="T46" fmla="*/ 478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5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5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2036-29AB-48BB-8D35-B95C8008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C1FA-C896-4DE7-90A2-B2DDCF19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923B430-275A-444A-8CB6-76F6B1C7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F9674A-9D9F-4FAB-A152-C89C0FFD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DA5E2FF-70FE-49DC-8962-48D467AD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C210175-F9B5-412D-937A-6B978AB3E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8AD4690-9E86-4A86-90A1-6E5714518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CEC5113-1AA2-4687-BF17-4BA16CDB3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7BFCCCD-414D-43DB-A486-2CEC5CCA1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6F4AE61-E889-4F64-A6C9-67DCA166B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82952B8-A869-4B39-BD6D-6059EE72B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0B25649-3F93-42C6-A491-053AACA91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055-EA79-4BFF-BD53-F645F918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52C661-19E1-4640-AABB-F5F6974E2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406BFD6-8101-4D36-94D3-5EDC525C0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0494E44-F4C3-41BF-92AB-565AE6C82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F5A8E1F-30A6-423D-BF44-82C29BB2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F599EE2-67D3-478C-A9CE-FC2BC3C5D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1A137FE-3BA2-4CC7-A6FB-DB9028C7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B9F271-DD15-4F0B-8ADE-AA263E70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D07834B-76C8-4362-AC9F-64B77A6E1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F2C1DC4-3A43-48EB-8020-D8AD3632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9D29D4-21D4-4606-B1DF-72D4E716F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FCE2DC-0C3B-4B45-AAE9-3D867A9C5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5CD9A1-E1C8-4D32-AF2E-76DAFAAF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0D69AD6-62F2-40ED-B911-CDE13F24A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31C5-A298-497B-BF9D-9FF0D1D5F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0527-A599-4A1C-960C-C2CA80C6B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8045-627A-400B-AE93-864F10912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A5C0-8BF7-4B6A-8A84-36798D6B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1C8E-C1B8-4DC3-A4D4-035863DBC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3410-4ECC-434B-BC67-643D5BFB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B3FE-60F7-4E3D-A32F-1FABCAA35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75C4-E028-4F2A-BD01-9DEEC89E0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44F5218-96BA-4295-91A2-1517F67EB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2E1A-9CB2-475A-AD5A-0C6995A08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0014-4500-4654-A541-7DC8A39FC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104F-4AAC-4E71-915E-9E8ADF97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99A4-92E3-45DF-887F-1A4C672F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9713-696C-4A16-AF35-15306E705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427D-C176-4E02-8234-C0DAAE3A2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06A6-C95C-4A9C-BDC2-956379F8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3B5A-237B-410F-8424-183552BA3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C5EF-2C9B-498B-949F-A9710BC20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BD0F-AAB1-4B5E-A74A-25552DE55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6069215-A319-4EE9-AC18-B3EAD8A2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7B01-95A4-4198-81A2-D5BFBF45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4FAE-1D77-4D67-B253-6BC692260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E748-FCA1-480F-BF43-7E6E3F552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9B12-5CE9-48D5-89A5-A2DC7ED38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ACC6-5F93-4012-A33E-E51ED263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9B73-E11B-4DF6-9CB1-659A6F5B9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899C-E1BF-4739-B523-6F71A61A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5B31-7BDC-44B1-A85E-343E940E6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E00D-5AC2-4DEE-8BE9-9C4183A3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7335-0E8C-4A72-975B-0F9C4D1C9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701E632-E379-4394-933C-4CC2498C0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985D-BE29-43E9-882D-09D3DE5B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F729-34E1-4133-AF96-4D1CCF2A3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50CE-25A2-477F-90B0-B2C21D3C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BA4D-CD99-46BD-B9B6-461C7ADE4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80B0-EBA1-465A-8F26-E1390EDEE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2A-96D7-4A28-B6B9-25B09D68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BAFB-1C3B-4A0E-84AA-5683F8280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BC97-AF53-4E9E-A179-C315E2D3E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DEE9-0161-498B-A0A2-B5F02B037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093E-9BFD-4F0D-8FF3-42929D0B4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0D3ADAC-F37E-4E7B-B9A3-78BC1844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8B9F-6C4E-40D4-816E-E7D39E999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116E-2F55-4D5E-B5C0-C439CB25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D4ED-66B8-4000-AABB-A5CDADD2D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338C-E4E7-4C21-9536-6D86F514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84BE-D923-43AB-B914-0CB583363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4B83-AF4C-4EB3-A02B-0D5E26E17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47F7-2815-435D-A9F6-9E20123E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F122-5C2B-4686-9187-9BEA5715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A3CC-2715-42B4-993D-D9B2DB45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94BB-4AC5-4E94-B7D1-1644D54E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F6F2EE1-B63C-4A8B-890A-21AEB192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4F884-68DA-4EC4-B7C5-306E575D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E160-E55E-4AD6-BE11-59AE373BE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AD24-BA0D-4E60-91F6-E46139BE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C998-FA46-427E-ACE7-DC7772DC0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076B-CAA6-4256-BF64-F555BF1AC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A9E9C-0FAE-40FC-91F1-D959AFA2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BCF6-6B1D-4746-99BE-873D2A2A8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92FE-42C5-442E-B255-6468131F9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DB81-8419-4C0B-A046-3433ACA6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4547-F4BE-4D09-8D13-E790634C2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5E1679-D5CF-415D-AA77-13BC137F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4993-C80D-4FE7-9F43-9E66C5211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0C6B-8D9F-4934-BC2B-041DA9B9B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4BC3-D7F4-42FD-A1A2-5BD0AF29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9405-9774-4B1D-B680-664D5AAF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C1BC-7D85-4E89-845E-1644C309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09A3-EACE-46C4-8927-379D0C3E9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9902-2B06-4BA4-AA53-ABD2628CF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1A14-4FC0-467C-960F-51E72ECF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E97D-705C-4E8B-888A-8EE733E22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7FDA-4334-4DBA-A904-114B3B429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ECC9844-1F08-460F-9824-07EC648FC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43B2-E6D9-4314-A06B-52E2A720C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AC89-7CCA-4A85-95F9-F14E02AB3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06AF-0A4A-4649-B43A-27DF834BE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603D-612B-4803-90FB-2A2565A29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DAB3-13C6-4EC9-A9C2-E416F3C11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0189-E9FC-427D-9ACB-79E18439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5FE9-D43A-4F3E-AE51-C16DA54F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C5C2-B009-490B-9076-2DC00E4A6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3F4D-2884-489C-A1B2-D48A2C7A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DA84-F3BF-446E-98D3-DD95221C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767B-893B-4572-A151-8461252E1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A0DC80B-4949-4C63-8870-7D89F7055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7B28-A637-417C-85F2-1D3B89824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165F-F169-479A-A728-C2C5D1C59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F9D94-1C48-4527-9865-8D479D80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DDA1-56EF-4311-82DA-F883F14E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45F0-ED94-4DE8-91FC-2CA84F15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FE9C-47CB-4809-9045-D5460458B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B6CEA-F034-443F-B536-77338AF5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CFCA-2555-45E4-B2A3-63D4C482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430F-5125-43A1-9507-704C0DC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C094-6E1A-4B63-93D9-4E10035C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3BB2963-5B93-469E-8453-1D614C827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5AC0-6448-447D-9157-6B11C1A2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0B08-E227-47B1-BAB2-AA47AFE3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D73C-1B56-498A-A969-AD66C82A9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3F75-C5EF-4EEA-B2D9-2C555467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F4F1-63B8-401A-A114-D718F042E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7409-2BA9-425D-A36A-EAB0F1A3C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CBF1-C8EF-4B5F-A54F-E6CF6F0D7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6238-03DF-40AD-8CA3-A982E4F43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9CDA-A61D-47FB-BB8F-AD4790B7B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870D-5888-484F-8D50-95CB5F1D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D4666A-9368-4B21-8196-7DC09FF7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073D-D70E-47A8-AD1B-F508017D5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A410-929C-469E-B56D-312375563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6650-71A1-49FA-96D9-DBF6FF1D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7AD3-2B38-443C-B6AD-27A722F7D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B118-CFF8-4BFB-A397-F8028E1D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DC71-B346-424F-BEEE-49321489B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0759-A02D-4C48-B1D3-F53FF81E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37F3-802A-4F80-A3FE-79338B3F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EF7-0FF7-4D87-AFFD-EDC8E42A6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E8B2-8720-45B5-B86C-6985F0C3B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A26D100-27B2-46B2-835C-632660DB4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5907-9E6D-4DD0-BE99-10477561C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050A-CA0E-4B5A-B4EB-CDE0F3183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4146B4F-09AF-4A92-8E70-53E32230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5AF353-4808-4894-AEF9-F95BE6FD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3B5D236-3441-42A7-9756-1AC208E06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6FA87E6-FF40-4701-9A1B-C6AF5637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3A323A3-3932-474B-9FB2-595D9DCA3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2768CEA-223B-4D52-A409-40A2A63BA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F856A9F-C16C-4E57-99C6-BAE032700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5C96824-8328-4DCA-B135-4AE6F2ACF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204D25F-9472-4C19-A20B-D7420758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409000C-B987-4AA9-BC0B-B2F34FCBD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15DBFDD-E4D7-45B5-BABC-176DB4A5A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9E1D4D7-C871-46AE-8442-70C263BA6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389B254-9E3A-4D18-B167-CA21C228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4B10FAA-EA72-4F56-9931-FCB578C88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A5BD462-9E59-464B-A8F6-67D6BAAD0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A5169D-7943-4F31-A503-47963D26D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AB37142-7FF4-4A9B-8992-D6C10B71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203931-03AF-4122-A092-8F88DC57E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23ACAB9-67BC-4A09-AA37-03EE2D17C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8157829-5C2A-4746-A54B-FB44D12A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916F6A6-42D1-41D3-8DC4-5275FC5DA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FA32C00-9A85-4E29-AA3A-11CA0EA76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9013A89-0E21-437E-81A9-CA8C5FF3D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761C31C-179B-4FF6-8DB6-DEF1C3B8C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5A61270-880D-46AD-B0B7-D137674F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A791698-B68D-45F2-ABBA-3C9027DE9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18D6927-B735-4AF7-8820-E4E2C666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0B2830-2156-4D96-8207-1F1A9C51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7D95305-2BB4-459E-B11F-06990C08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0ABFD80-7C87-4DF9-88F7-2D162FBC7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4658936-16D1-4CD0-B8CE-E041B51E2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182C053-1EF8-4F61-8C3C-19B50C1E0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94396B6-ED5B-4CA6-8260-3FFFB572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F8426A-1079-43D2-8EB0-5B43A072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4904901-90AB-40EB-827F-635188BE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FE230CE-8941-4A89-99B2-668017E9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319DBBE-ADDF-4DF9-992C-0D30B4761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0BFC3C3-6A92-4CE2-8907-88D4F3673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BDED5CA-DEA5-46E9-8482-87C194603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BA73352-2F85-4AF4-AD04-60536B35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40F2610-62DA-4EDA-9285-4C2EB1F7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4AAD1CA-1A42-426D-9C2C-8EEDA5E46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0BC889F-9444-4DAD-AC33-45761844B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47BFC7E-AD3D-4569-AB4E-075449CB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9B762F-1D07-4292-88CB-57BAA6D89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DB921DB-0487-4B57-822E-7036DA66F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8010E98-949A-41E6-8BC8-0481028E8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5975CA9-706A-4E82-A443-1E0C18D84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3F29074-6957-4A81-86C1-BCE48D9F8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7FD729C-D6E7-485C-A132-D6EE0F7E9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B072553-F530-4AC1-B4E8-F30D272E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52111E5-06AC-4F4C-8144-C052BAE9D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261037-DAF0-479D-A9B6-64B0D75F9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DF7F6BC-B819-405C-BD3B-EA210DF6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987A2CD-5F2A-4AD3-86BC-2B1E288A9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3FE3DCE-4B96-4A41-BB37-B7E25EEE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A397E21-9B03-4C62-9DB4-646F0BD25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BF1B47B-8694-48E3-A0F0-83C0522BF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D643F9D-FC09-4E70-B69E-F3B80E85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5B0BA27-E0C5-4786-A3B4-DD0A9384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CD043EE-CFD7-4298-B1A4-E5F998F0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73F2FC-2038-4B89-A53D-28A663AC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889BAC8-7DB8-434E-B843-C923847B0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78CCAA-0E15-4F6E-97AD-DC4896378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6783D91-106C-4AEB-9C5A-ACE0A78AC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C1E591-8DA2-45BC-B180-283ECCDD5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00CC1F-007F-4CDF-84CB-713C494C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1607A96-6E85-4889-A0EA-4825ECAA8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D3F9436-75A3-43BC-B32D-D427FCDA1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221B127-428F-4860-9B10-550946D0A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A7C229-59A9-4FF1-90A9-0E0744E8B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98142B-F6C5-4D42-A199-5BB8B0B02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A75291B-6AB5-47D5-84C5-7D9BF47E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B206F59-93E0-4DA2-B644-B6EDD8CB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05C1-FF27-4AE2-ACB5-0A169486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F385D3E-B704-4811-BF8A-F90200B5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87D0195-C4CA-46E2-B034-06E3645B5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25431A2-DA75-45AB-9182-7D943D8C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6C3AA25-712D-403B-9567-7E35E1E3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09F77B-CC02-4BBE-BE9C-986662488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300AB0F-352A-4C68-92BC-C6B8481C8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14C2621-46AF-483C-B889-086D9DDA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DD66D9F-765F-45CC-A6B9-F1290362A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8C9F1D0-B8FA-447E-9011-0BF4A2B5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97E1616-5A2E-489B-8836-BD3C82144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465978A-CB4E-4488-83D7-517579CB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D9CB7E0-918B-454A-873C-7CC3203E2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E6E6D94-A7E2-488C-BD16-332406D6E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287E342-05DF-4C71-B55B-9237C3F2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80A62C-9F32-4772-9BE3-A079A14D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1110BE9-FEA3-4DDC-A778-0F9BD17CF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FBF1969-3CE4-4C87-AFBD-D85354FC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4652647-49E3-44E2-BA84-6B45E472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2075654-2033-4A62-A073-1D1D025B6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5740D14-AC8F-4BBC-9667-79E3D3D8C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D494C23-7E0D-4023-97AA-975B82DE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0A413E-8F49-426A-B726-30423800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7C4D359-3BB2-4600-83B3-B9104AF81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FBD2F3-C42D-43F7-822D-8C53E0186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70730E-B9A5-487F-8B24-CA377672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21E73F2-8EE4-4263-B0A3-7141A0AD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5A4F48B-F512-4292-8155-E6DD14C75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D01A37-C646-4198-BCA8-052756B3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54C4019-9ED2-47AC-9182-4EF4D3D55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C3D5201-C616-47BD-8BE1-FED9C293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1FDAF1-D5ED-4C5C-BC45-4D6C650DC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54A5D96-6367-48CB-878C-C18BF765F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5D495C9-A102-428A-B0DF-1DCD62203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A7F25EC-7BE2-4663-AB38-0BB77199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D10D9BF-5421-46CC-9E59-F112912BD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2BB0E8-741F-449F-8532-CC818CEA7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285322D-2277-4580-9472-01C72EC2A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6B6AAFB-835A-488F-9283-3989E5E9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DC9B37-EA61-4D0C-9BBC-C6F2AF88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181DD2A-C3FA-4180-BCA5-D14583DC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E537CDC-221C-42E1-89FD-4375365ED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F1D57AD-1396-4478-8409-9DC98EBE9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883435-A0D6-4CC7-AA12-8F26DB263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1637E6-DAB7-4BF9-B622-7287071C2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1F66F6-6EA5-407B-A264-5573D508B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65E9FC1-86C5-4299-8D2D-C5497BED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1D1CF15-B484-41D3-A8AD-24A91349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D2B020C-78CD-4D5A-801C-E6A50C8E6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3D79DF7-5E8E-454C-9500-884E55B7F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C9DEAAE-3FBC-4067-92D1-9033514D4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21B4F3-7254-4131-9353-8ADF6F2F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474C1B2-F27A-4225-8E80-EB04C2A69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467BC23-A7D8-42BC-A557-47A3E029F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BC8349B-F926-4DF3-9583-250A24D0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06756B8-C98D-477C-B63E-3CF0B5B8D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789099-F562-4315-9019-CE3C49A25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D298908-1D5D-45CA-BA93-7C3AC2ECB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A72DB57-B892-4C15-8049-7657925C5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3D60123-DB00-4FE6-B530-D397B08B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4F0B12-3F0A-42A3-B0BF-5496B2FAF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6B80E81-6248-4700-A131-283B456BF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5F4FDB5-776F-4149-9618-6C1C3B59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F9D2E70-E302-4014-AD62-1523BF5D9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E635B14-FE9E-47AD-8DAA-016F9379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7B8A3D6-F34A-4117-91B8-203E1AC1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39D105-9BF7-4702-BF54-86486CE3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F0E9EBE-3766-4E03-BB14-D0B67B1C7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4568A9F-F10F-4173-AED8-81D2356B8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AF97F94-8CDB-411B-A947-4E45A025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6B845D-D6AA-4DCA-804B-5F78CA96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806692-8BF0-47D6-9686-F1069DA1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21E2EFD-85C2-4187-8E63-5EF16A519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1745AF0-B188-4FB0-BF8B-65FB4191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3B13ADA-0699-48EB-8A08-1DB8A6C0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E5E8EEC-9F79-4076-952B-1EA65F43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E91753B-28B3-4E2F-967A-DEF6FD831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1D9C1A2-3609-49AB-BDDC-C5445947D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1AD294F-DEDB-4BD7-BA4D-8E8AF8AFF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2650643-1BFB-43D8-8B9F-073474C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F214111-A45F-4841-9EED-35853ECFD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88E64F4-54C3-4CB5-9D88-BB30196B0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F30901-FF70-46C7-8976-89D0D7E2D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F1EC208-CAA7-44F3-8A42-D4C9B3E0C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4029F9-7FFA-447A-9F88-97A2DC86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1D7F9C6-8000-4F81-B996-5E5C21E2C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F1CEBA2-4222-4010-9722-72818128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62FDE91-68A3-4585-B361-03084678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012577F-D7DB-464D-B72A-BBEF1B75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4879254-7254-4D99-AF8A-22D532E81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FE862A-C0B6-4D34-A3B4-25D3E88DF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C5705BA-3072-4407-8EB9-883692F01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9CAA60F-267B-45B2-887A-DE92B3FD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4513350-A2AB-4B2B-841D-460C22967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0A80A79-5850-44FC-9C0F-469B4CB7D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1507C88-E7A0-41B3-B6D6-FE4B58CE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5025DC7-A0F1-4946-9CB3-63948C029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A595238-27CB-4CA8-8A4C-EEE6C39DE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36CCC8D-4262-4714-B055-8C29C1D3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FE31F0B-EFE2-4393-BA72-8C05CDF8E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4163C6-72E0-4A8C-9C12-E486E91F5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77CAA97-850D-42FE-902B-69CE00F30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6B780D3-8585-4114-AA9D-85D7E3773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EAB2A44-05E1-41AB-A7B5-5F5977791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FEE9A4C-DA33-4DA8-A3BB-CDC9BFF86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E300B3F-75F8-4A9A-8106-34BB7BCF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4C7B58-B0C7-4C07-8406-EFEEE7FA5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A76D153-797B-4A77-9082-81584963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F3881B8-120B-4AA7-97FB-ACF6FEF97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A62AB0B-A74A-4137-A742-9605EA687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AD7B9C-8A9E-4C23-9BB3-E5ED575A0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8111-9FFF-484E-B191-C9DA48333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39EFAD6-CC3D-4F25-8D5F-0F8C53706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5631B55-0742-46A9-91B6-0AC5F521B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73E5655-CE7A-45AB-A202-786B2F2F6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A7228C5-8DB5-4114-8B69-1D7206782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3C35961-F64E-4F8F-8B08-878A7E96B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1BF3285-C5B0-494E-83A8-05088968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97B291-8226-4C20-978F-D13385AB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0F164E5-569E-4084-A2AF-EAFB288AE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D32EFB0-CCBC-454B-82DA-3903B230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3023DC6-9D03-4452-94FC-A04C1232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E54E058-1D29-4161-8899-9BB4DA59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AE87D8F-5EBB-4B25-AD9B-359739E30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25AFE89-4030-4B98-A525-5FCE518F7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B88B451-2913-4272-9C01-F0F0B105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A18062D-26D6-4C74-8267-83C67B2F3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7A1ECB2-045B-4EDF-8231-665C8EBE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37EE70B-9483-42A7-AB04-F9E63183C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9933577-22EE-4969-8E83-517C323D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8C79734-523C-43BD-A59E-9153B7C2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0260C8A-DA8A-4447-8E12-E8EA0961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FF65E2A-808B-493B-AF2C-A9C59461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FD85FDE-69E6-4FCF-9879-868F90E7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9F0F9D3-7744-4108-AC44-52A8DBCC5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786D43A-E638-4700-B276-5883E249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BA247A4-EA1D-4280-9395-FA22B2256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C998521-9426-4AC8-9E11-DC3693B1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E29DA63-F3ED-4D86-A053-53AECE64B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12E63B-C198-4E56-A3FB-07BD92F5D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BA0BE39-3061-4BC6-8F5A-4E85C12BB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6D9E701-4ABD-493E-A782-3C45751BF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5606717-C7FF-4027-8186-0460B57B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B9411E3-83BD-4702-85A0-CE6E6ED6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84A9197-051F-42CF-8562-F6B5823EA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2776C28-50DF-45BE-A785-F21DA14A5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940784-F799-453C-8417-3DAF83D43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B33CD60-C813-46C9-9DF3-A6579DAA3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7B4D939-CF39-45B5-8C34-4549AFA74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76C8802-D3F6-4E11-8EB1-C27CC64E4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FFB068-B0C9-4786-B82A-0D95A3BBF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2413E7A-9D8A-47F9-B36D-2F9F418D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D2CE628-900F-4887-87C0-F8C788047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AB2AACB-AEEE-4F09-A317-07BBC953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CE20B13-BDF4-417B-B804-3C66681C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9187CF7-F061-4713-BBA9-977C4B2E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F14934-EF26-4659-865F-ADC3A3D14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E5A76F9-0DD3-4588-B888-E24D8610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8AE01C7-6397-4EC7-BA83-C90F74B2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54D4DE0-6DDA-427F-9344-0289C114F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5FFA9D5-F15C-41CA-A2F0-7F5BEC1FA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62B7093-A675-4751-8D9C-470BD2C8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701F602-0694-4A3A-965C-F75F83233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CAC5705-0C2D-4B27-BADC-6D625F908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812C3F-C4B4-46AC-A7FD-75A9CA89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985DEBE-50BB-427D-A1AF-735CF746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E7C8372-57DC-43AD-8B80-1DE6161FA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CF357C-3757-46AD-BB4E-CFCF4111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5C1607F-6B6A-4184-B0DD-BC6B349E3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FA56EF-BD34-44FE-843D-31E1E9672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5173B7D-7BCC-4D3D-BE3C-63A3AF372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907AE5-0BBB-472A-88FD-D55D4FDD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2DE5C48-9454-404F-B3E9-89B5DCAF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BC15581-5A67-41F9-9F20-E5D81642E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24BD-4594-4D04-BEAC-24CCA946E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8479E35-0FEA-4FDD-BF82-43C9D974D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37DE51-2C0F-4D22-95A2-7593B2E80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8237FDF-A6E6-4795-A4EF-0094E5134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5851D89-763C-48B2-9E75-1B66C0C20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0E24EED-35CA-4D6E-BB5C-8E4E1A15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E949295-E20C-40F5-BC7F-B95633BA4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3951C2E-F856-42D8-A94F-89D60212E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68F3B3F-3603-46E1-BB65-4DCD2BB6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370B1A-7F85-4A42-8DF6-3CFD1E428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1644ED-B14F-412C-B0C4-44D88A34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B850-8B81-43CC-B144-F1D636113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AF0EE7-A5C4-44D3-966B-2D0FCBCF3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8BF8B54-6410-4071-8710-2A27CBEF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97EA22F-8CE7-4AAA-90B1-4B9B92E4A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7D22930-F9FC-46AD-917F-5BD43EC7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2B33F25-E6EC-43A5-ACC3-ECC4D1D55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5A39B3-A4E6-4A7B-9F32-1006CAD46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E547664-5440-4175-BB95-A1020F8E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FD7BD27-CA3B-46F6-8601-82EC4EE5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FC57D50-8F26-456B-A6A5-57A4680A9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B2B5D36-4BEE-468E-9BFB-5510363D3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F0E3-2839-4584-A36D-F27EBFDB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3FF34D4-D74A-48F2-8FDD-684DE71AA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139B84B-3EBF-409B-BE6D-C1117FA4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DF139E6-4AB4-4980-B2E7-B05E42ADB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7C498F-473C-4FA1-ADFF-F878D1415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92F91A7-55B8-4185-A1FF-80939FB9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0A91A61-0EE1-493E-8A0F-E7F24319C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4D7C89-0374-4EF0-82E3-617F43A98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70E6C01-3491-43FE-B652-C642F59FB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4B655E8-E91E-4169-B9A9-99BD5374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78B016C-3FF3-4F33-A193-6BBE424D5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9418-66C1-4B7E-AEA9-CAE5791C5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14AF61-353B-4D81-904D-A74345065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BFA18B8-3064-488A-B97D-5E19A8D86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0E6E4EE-B97B-4D50-84FE-84A084686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3C1A51F-EE51-4F8B-9E8E-618582C1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594A7DE-E2FE-49F8-AAB0-C342C1954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1FA149D-D9C1-49FB-B649-9886D0C3F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01149A5-2425-4F2C-879F-46F4FDE6F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A4345A3-716B-4CFD-8CA5-90ECF50CE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D386832-A88D-4271-9031-86E87A0B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6CE49C1-7651-404B-95C8-D8FCF4A86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FB04-820D-45E8-A463-991E9C046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63839BC-C2B0-4FF9-B098-9DE287DE2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39F46B3-5184-403A-9C52-7CEDBC68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6B31CD8-3569-4A3F-9EA5-2195589C7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0A0D61E-B1FD-480B-8D43-E93C5A813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1978AA-79E2-4F85-88E9-7242D1B5D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EC83B98-3524-4BBC-BEE7-651CB05D0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913636A-0D65-4835-AE1D-9480D5BA5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7BFC150-87C7-48F5-85D0-174FB911B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9288C5-41BD-4027-8EF1-498457A60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C062B89-E3F1-48CF-9BB2-6A43F83A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D70589-ECDB-4B3A-82DA-4F3B08473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F92B6EEA-B3D4-49AF-8BD4-300E5D60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07C5B281-2142-4958-ADC1-BB4636207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136AADE-0A9F-44F9-80E1-EE8FB0A2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FE9955A-53BD-4DC7-AA4C-601E67FA1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9D14688-61EB-4708-ABD5-F44EFB6D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B7EC15F-96D1-48B4-BF35-BBA87575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C4605B0-D512-45F0-AEB3-8CFBFE1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36255D0-FE32-4D02-82A4-982E4891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10D9505-BCE4-4A4D-BC16-4B632CB9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ADBD576-D7DD-46A8-8C5E-0BA9ED91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275D2AF1-4A4E-4EA9-BDFF-11047C0FF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E7F169D-2110-4A5A-A4F3-60F1CC44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3636B38-83EA-4036-ABBB-13D158340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253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EA2AFD1-A58E-45E0-872C-FF8A7167A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6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F7442E-7161-4C7F-BF7E-055C47F11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458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570B7D-1133-4CB7-ABAC-7A4D15C2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5608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B1CF4AE-3402-4E80-A952-EE4584E8B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66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E49444-2AAE-4A4E-92F7-B2C7918D3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6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6B4378D-8AE1-4DFD-9FC9-B03CA9CF9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86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820006C-CF6F-4C0B-B0AB-CA9A63DC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704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AF119A-674C-4782-B293-F25BC5BD5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D82BE30A-0079-4AEA-A1FE-80433198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728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EF6CABE-2996-4524-9C91-8D240DCB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175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B998CB-AA18-45D5-8B67-AD672EE2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277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87C68359-D4C0-4F8B-BE74-2541AB68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380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597B9CC5-8E51-4BA2-A954-697940662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482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80165362-7878-4442-A675-33715CEE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584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21A4404A-B947-4334-A62E-347079A65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87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7EBB04B7-B1FE-4E1F-9386-1AE6B7A4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789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264075F0-DC9D-4EBB-8838-55B252D15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892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129BB860-85B7-48B2-9ECB-93E8C9FCE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994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214FAB65-E346-41B6-85C6-909BD010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043CCFFD-7227-4B37-875C-1AF28262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4096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2224F939-61D1-46E8-8B9D-AF821812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4199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684E2E54-8BDF-4EAF-8CA8-7E0CAAD88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770E8DA8-E9FD-4631-8CA5-25CCF022B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A1A59153-017B-498E-9E88-7A59A3EC0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10B2F6A6-9B98-4F6B-B6C7-C07F27BD4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F93D19F4-D363-4A32-87A3-3EC3A4855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D2BF9E35-8548-46B2-B9CE-B79C277D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2376487"/>
          </a:xfrm>
        </p:spPr>
        <p:txBody>
          <a:bodyPr/>
          <a:lstStyle/>
          <a:p>
            <a:pPr eaLnBrk="1" hangingPunct="1"/>
            <a:r>
              <a:rPr lang="ru-RU" smtClean="0"/>
              <a:t>Кто хочет стать миллионером?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5038"/>
            <a:ext cx="8964613" cy="44640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Интеллектуальный марафон</a:t>
            </a:r>
          </a:p>
          <a:p>
            <a:pPr eaLnBrk="1" hangingPunct="1"/>
            <a:r>
              <a:rPr lang="ru-RU" smtClean="0"/>
              <a:t>по истории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         </a:t>
            </a:r>
            <a:r>
              <a:rPr lang="ru-RU" sz="2400" smtClean="0"/>
              <a:t>Подготовила учитель</a:t>
            </a:r>
          </a:p>
          <a:p>
            <a:pPr eaLnBrk="1" hangingPunct="1"/>
            <a:r>
              <a:rPr lang="ru-RU" sz="2400" smtClean="0"/>
              <a:t>                                 истории и обществознания</a:t>
            </a:r>
          </a:p>
          <a:p>
            <a:pPr eaLnBrk="1" hangingPunct="1"/>
            <a:r>
              <a:rPr lang="ru-RU" sz="2400" smtClean="0"/>
              <a:t>                           школы-интерната № 12 </a:t>
            </a:r>
          </a:p>
          <a:p>
            <a:pPr eaLnBrk="1" hangingPunct="1"/>
            <a:r>
              <a:rPr lang="ru-RU" sz="2400" smtClean="0"/>
              <a:t>       ОАО «РЖД»</a:t>
            </a:r>
          </a:p>
          <a:p>
            <a:pPr eaLnBrk="1" hangingPunct="1"/>
            <a:r>
              <a:rPr lang="ru-RU" sz="2400" smtClean="0"/>
              <a:t>            Нестерова М.В.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10000 рублей</a:t>
            </a:r>
            <a:br>
              <a:rPr lang="ru-RU" sz="3600" smtClean="0"/>
            </a:br>
            <a:r>
              <a:rPr lang="ru-RU" sz="3600" smtClean="0"/>
              <a:t>В начале </a:t>
            </a:r>
            <a:r>
              <a:rPr lang="en-US" sz="3600" smtClean="0"/>
              <a:t>XX</a:t>
            </a:r>
            <a:r>
              <a:rPr lang="ru-RU" sz="3600" smtClean="0"/>
              <a:t> века археолог Дж. Картер прославился находкой гробницы этого египетского фараона: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</a:t>
            </a:r>
          </a:p>
        </p:txBody>
      </p:sp>
      <p:sp>
        <p:nvSpPr>
          <p:cNvPr id="503811" name="Объект 1"/>
          <p:cNvSpPr>
            <a:spLocks noGrp="1"/>
          </p:cNvSpPr>
          <p:nvPr>
            <p:ph idx="1"/>
          </p:nvPr>
        </p:nvSpPr>
        <p:spPr>
          <a:xfrm>
            <a:off x="250825" y="2852738"/>
            <a:ext cx="8569325" cy="3816350"/>
          </a:xfrm>
        </p:spPr>
        <p:txBody>
          <a:bodyPr/>
          <a:lstStyle/>
          <a:p>
            <a:pPr eaLnBrk="1" hangingPunct="1"/>
            <a:r>
              <a:rPr lang="ru-RU" sz="4000" smtClean="0"/>
              <a:t>1) Джосер</a:t>
            </a:r>
          </a:p>
          <a:p>
            <a:pPr eaLnBrk="1" hangingPunct="1"/>
            <a:r>
              <a:rPr lang="ru-RU" sz="4000" smtClean="0"/>
              <a:t>2) Тутанхамон</a:t>
            </a:r>
          </a:p>
          <a:p>
            <a:pPr eaLnBrk="1" hangingPunct="1"/>
            <a:r>
              <a:rPr lang="ru-RU" sz="4000" smtClean="0"/>
              <a:t>3) Хеопс</a:t>
            </a:r>
          </a:p>
          <a:p>
            <a:pPr eaLnBrk="1" hangingPunct="1"/>
            <a:r>
              <a:rPr lang="ru-RU" sz="4000" smtClean="0"/>
              <a:t>4) Эхнатон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728787"/>
          </a:xfrm>
        </p:spPr>
        <p:txBody>
          <a:bodyPr/>
          <a:lstStyle/>
          <a:p>
            <a:pPr eaLnBrk="1" hangingPunct="1"/>
            <a:r>
              <a:rPr lang="ru-RU" sz="4000" smtClean="0"/>
              <a:t>50 000</a:t>
            </a:r>
            <a:br>
              <a:rPr lang="ru-RU" sz="4000" smtClean="0"/>
            </a:br>
            <a:r>
              <a:rPr lang="ru-RU" sz="4000" smtClean="0"/>
              <a:t>     Что положило начало истории английского королевства?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7772400" cy="3898900"/>
          </a:xfrm>
        </p:spPr>
        <p:txBody>
          <a:bodyPr/>
          <a:lstStyle/>
          <a:p>
            <a:pPr eaLnBrk="1" hangingPunct="1"/>
            <a:r>
              <a:rPr lang="ru-RU" smtClean="0"/>
              <a:t>1) подчинение саксов Карлом Великим</a:t>
            </a:r>
          </a:p>
          <a:p>
            <a:pPr eaLnBrk="1" hangingPunct="1"/>
            <a:r>
              <a:rPr lang="ru-RU" smtClean="0"/>
              <a:t>2) Нормандское завоевание</a:t>
            </a:r>
          </a:p>
          <a:p>
            <a:pPr eaLnBrk="1" hangingPunct="1"/>
            <a:r>
              <a:rPr lang="ru-RU" smtClean="0"/>
              <a:t>3) прекращение династии Ланкастеров</a:t>
            </a:r>
          </a:p>
          <a:p>
            <a:pPr eaLnBrk="1" hangingPunct="1"/>
            <a:r>
              <a:rPr lang="ru-RU" smtClean="0"/>
              <a:t>4) прекращение династии Йорков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4675"/>
            <a:ext cx="7772400" cy="8636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100 000</a:t>
            </a:r>
            <a:br>
              <a:rPr lang="ru-RU" sz="4000" smtClean="0"/>
            </a:br>
            <a:r>
              <a:rPr lang="ru-RU" sz="4000" smtClean="0"/>
              <a:t>   </a:t>
            </a:r>
            <a:r>
              <a:rPr lang="ru-RU" sz="2800" smtClean="0"/>
              <a:t>  О ней вели беседы и в салонах, и в кабачках. Говорили, что она чудесным образом излечивает от  головной боли. Парижане ласково называли ее «малышка Луизон», однако за пределами Парижа она более известна под именем человека, никоим образом не связанного с ее появлением на свет.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508500"/>
            <a:ext cx="7772400" cy="3827463"/>
          </a:xfrm>
        </p:spPr>
        <p:txBody>
          <a:bodyPr/>
          <a:lstStyle/>
          <a:p>
            <a:pPr eaLnBrk="1" hangingPunct="1"/>
            <a:r>
              <a:rPr lang="ru-RU" smtClean="0"/>
              <a:t>1) плаха</a:t>
            </a:r>
          </a:p>
          <a:p>
            <a:pPr eaLnBrk="1" hangingPunct="1"/>
            <a:r>
              <a:rPr lang="ru-RU" smtClean="0"/>
              <a:t>2) виселица</a:t>
            </a:r>
          </a:p>
          <a:p>
            <a:pPr eaLnBrk="1" hangingPunct="1"/>
            <a:r>
              <a:rPr lang="ru-RU" smtClean="0"/>
              <a:t>3) гильотина </a:t>
            </a:r>
          </a:p>
          <a:p>
            <a:pPr eaLnBrk="1" hangingPunct="1"/>
            <a:r>
              <a:rPr lang="ru-RU" smtClean="0"/>
              <a:t>4) анальгин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2263775"/>
          </a:xfrm>
        </p:spPr>
        <p:txBody>
          <a:bodyPr/>
          <a:lstStyle/>
          <a:p>
            <a:pPr eaLnBrk="1" hangingPunct="1"/>
            <a:r>
              <a:rPr lang="ru-RU" sz="4000" smtClean="0"/>
              <a:t>500 000</a:t>
            </a:r>
            <a:br>
              <a:rPr lang="ru-RU" sz="4000" smtClean="0"/>
            </a:br>
            <a:r>
              <a:rPr lang="ru-RU" sz="4000" smtClean="0"/>
              <a:t>     Этот термин переводится с греческого как «всесожжение»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141663"/>
            <a:ext cx="7772400" cy="3249612"/>
          </a:xfrm>
        </p:spPr>
        <p:txBody>
          <a:bodyPr/>
          <a:lstStyle/>
          <a:p>
            <a:pPr eaLnBrk="1" hangingPunct="1"/>
            <a:r>
              <a:rPr lang="ru-RU" smtClean="0"/>
              <a:t>1) холокост</a:t>
            </a:r>
          </a:p>
          <a:p>
            <a:pPr eaLnBrk="1" hangingPunct="1"/>
            <a:r>
              <a:rPr lang="ru-RU" smtClean="0"/>
              <a:t>2) архонт</a:t>
            </a:r>
          </a:p>
          <a:p>
            <a:pPr eaLnBrk="1" hangingPunct="1"/>
            <a:r>
              <a:rPr lang="ru-RU" smtClean="0"/>
              <a:t>3) ареопаг</a:t>
            </a:r>
          </a:p>
          <a:p>
            <a:pPr eaLnBrk="1" hangingPunct="1"/>
            <a:r>
              <a:rPr lang="ru-RU" smtClean="0"/>
              <a:t>4) номарх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2190750"/>
          </a:xfrm>
        </p:spPr>
        <p:txBody>
          <a:bodyPr/>
          <a:lstStyle/>
          <a:p>
            <a:pPr eaLnBrk="1" hangingPunct="1"/>
            <a:r>
              <a:rPr lang="ru-RU" sz="4000" smtClean="0"/>
              <a:t>1 000 000</a:t>
            </a:r>
            <a:br>
              <a:rPr lang="ru-RU" sz="4000" smtClean="0"/>
            </a:br>
            <a:r>
              <a:rPr lang="ru-RU" sz="4000" smtClean="0"/>
              <a:t>     </a:t>
            </a:r>
            <a:r>
              <a:rPr lang="ru-RU" sz="3600" smtClean="0"/>
              <a:t>Когда был дан первый во время ВОВ артиллерийский салют в Москве?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7772400" cy="3683000"/>
          </a:xfrm>
        </p:spPr>
        <p:txBody>
          <a:bodyPr/>
          <a:lstStyle/>
          <a:p>
            <a:pPr eaLnBrk="1" hangingPunct="1"/>
            <a:r>
              <a:rPr lang="ru-RU" sz="2800" smtClean="0"/>
              <a:t>1) 5 августа 1943, в честь освобождения Орла и Белгорода</a:t>
            </a:r>
          </a:p>
          <a:p>
            <a:pPr eaLnBrk="1" hangingPunct="1"/>
            <a:r>
              <a:rPr lang="ru-RU" sz="2800" smtClean="0"/>
              <a:t>2) апрель 1944, в честь освобождения Белоруссии</a:t>
            </a:r>
          </a:p>
          <a:p>
            <a:pPr eaLnBrk="1" hangingPunct="1"/>
            <a:r>
              <a:rPr lang="ru-RU" sz="2800" smtClean="0"/>
              <a:t>3) январь 1944, в честь снятия блокады Ленинграда</a:t>
            </a:r>
          </a:p>
          <a:p>
            <a:pPr eaLnBrk="1" hangingPunct="1"/>
            <a:r>
              <a:rPr lang="ru-RU" sz="2800" smtClean="0"/>
              <a:t>4) июле 1943, в честь переломного момента на Курской дуге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4800" b="1" dirty="0" smtClean="0"/>
              <a:t>      </a:t>
            </a:r>
            <a:r>
              <a:rPr lang="ru-RU" sz="6000" b="1" dirty="0" smtClean="0"/>
              <a:t>ИГРОК №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 рублей</a:t>
            </a:r>
            <a:br>
              <a:rPr lang="ru-RU" sz="4000" dirty="0" smtClean="0"/>
            </a:br>
            <a:r>
              <a:rPr lang="ru-RU" sz="4000" dirty="0" smtClean="0"/>
              <a:t>Слово «рыцарь» переводится как: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41703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стрелок</a:t>
            </a:r>
          </a:p>
          <a:p>
            <a:pPr eaLnBrk="1" hangingPunct="1">
              <a:defRPr/>
            </a:pPr>
            <a:r>
              <a:rPr lang="ru-RU" dirty="0" smtClean="0"/>
              <a:t>2) герой</a:t>
            </a:r>
          </a:p>
          <a:p>
            <a:pPr eaLnBrk="1" hangingPunct="1">
              <a:defRPr/>
            </a:pPr>
            <a:r>
              <a:rPr lang="ru-RU" dirty="0" smtClean="0"/>
              <a:t>3) всадник</a:t>
            </a:r>
          </a:p>
          <a:p>
            <a:pPr eaLnBrk="1" hangingPunct="1">
              <a:defRPr/>
            </a:pPr>
            <a:r>
              <a:rPr lang="ru-RU" dirty="0" smtClean="0"/>
              <a:t>4) оруженосец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954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рублей</a:t>
            </a:r>
            <a:br>
              <a:rPr lang="ru-RU" sz="4000" dirty="0" smtClean="0"/>
            </a:br>
            <a:r>
              <a:rPr lang="ru-RU" sz="4000" dirty="0" smtClean="0"/>
              <a:t>В какие годы существовал СССР?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35956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1918 – 1990</a:t>
            </a:r>
          </a:p>
          <a:p>
            <a:pPr eaLnBrk="1" hangingPunct="1">
              <a:defRPr/>
            </a:pPr>
            <a:r>
              <a:rPr lang="ru-RU" smtClean="0"/>
              <a:t>2) 1920 – 1993</a:t>
            </a:r>
          </a:p>
          <a:p>
            <a:pPr eaLnBrk="1" hangingPunct="1">
              <a:defRPr/>
            </a:pPr>
            <a:r>
              <a:rPr lang="ru-RU" smtClean="0"/>
              <a:t>3) 1922 – 1991</a:t>
            </a:r>
          </a:p>
          <a:p>
            <a:pPr eaLnBrk="1" hangingPunct="1">
              <a:defRPr/>
            </a:pPr>
            <a:r>
              <a:rPr lang="ru-RU" smtClean="0"/>
              <a:t>4) 1924 - 1992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1000 рублей</a:t>
            </a:r>
            <a:br>
              <a:rPr lang="ru-RU" sz="4000" dirty="0" smtClean="0"/>
            </a:br>
            <a:r>
              <a:rPr lang="ru-RU" sz="4000" dirty="0" smtClean="0"/>
              <a:t>Открытие Америки Христофором Колумбом произошло в: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810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1492</a:t>
            </a:r>
          </a:p>
          <a:p>
            <a:pPr eaLnBrk="1" hangingPunct="1">
              <a:defRPr/>
            </a:pPr>
            <a:r>
              <a:rPr lang="ru-RU" dirty="0" smtClean="0"/>
              <a:t>2) 1592</a:t>
            </a:r>
          </a:p>
          <a:p>
            <a:pPr eaLnBrk="1" hangingPunct="1">
              <a:defRPr/>
            </a:pPr>
            <a:r>
              <a:rPr lang="ru-RU" dirty="0" smtClean="0"/>
              <a:t>3) 1692</a:t>
            </a:r>
          </a:p>
          <a:p>
            <a:pPr eaLnBrk="1" hangingPunct="1">
              <a:defRPr/>
            </a:pPr>
            <a:r>
              <a:rPr lang="ru-RU" dirty="0" smtClean="0"/>
              <a:t>4) 1792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2956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5000 рублей</a:t>
            </a:r>
            <a:br>
              <a:rPr lang="ru-RU" sz="4000" dirty="0" smtClean="0"/>
            </a:br>
            <a:r>
              <a:rPr lang="ru-RU" sz="4000" dirty="0" smtClean="0"/>
              <a:t>«Росчистями», «сечами», «починками», «деревнями» в </a:t>
            </a:r>
            <a:r>
              <a:rPr lang="en-US" sz="4000" dirty="0" smtClean="0"/>
              <a:t>XIV</a:t>
            </a:r>
            <a:r>
              <a:rPr lang="ru-RU" sz="4000" dirty="0" smtClean="0"/>
              <a:t> веке стали называть: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860800"/>
            <a:ext cx="8229600" cy="299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сельские поселения</a:t>
            </a:r>
          </a:p>
          <a:p>
            <a:pPr eaLnBrk="1" hangingPunct="1">
              <a:defRPr/>
            </a:pPr>
            <a:r>
              <a:rPr lang="ru-RU" dirty="0" smtClean="0"/>
              <a:t>2) новые города</a:t>
            </a:r>
          </a:p>
          <a:p>
            <a:pPr eaLnBrk="1" hangingPunct="1">
              <a:defRPr/>
            </a:pPr>
            <a:r>
              <a:rPr lang="ru-RU" dirty="0" smtClean="0"/>
              <a:t>3) крепостные стены</a:t>
            </a:r>
          </a:p>
          <a:p>
            <a:pPr eaLnBrk="1" hangingPunct="1">
              <a:defRPr/>
            </a:pPr>
            <a:r>
              <a:rPr lang="ru-RU" dirty="0" smtClean="0"/>
              <a:t>4) монастыри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52513"/>
          </a:xfrm>
        </p:spPr>
        <p:txBody>
          <a:bodyPr/>
          <a:lstStyle/>
          <a:p>
            <a:pPr eaLnBrk="1" hangingPunct="1"/>
            <a:r>
              <a:rPr lang="ru-RU" smtClean="0"/>
              <a:t>               ЦЕЛИ</a:t>
            </a:r>
          </a:p>
        </p:txBody>
      </p:sp>
      <p:sp>
        <p:nvSpPr>
          <p:cNvPr id="495619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8964613" cy="6092825"/>
          </a:xfrm>
        </p:spPr>
        <p:txBody>
          <a:bodyPr/>
          <a:lstStyle/>
          <a:p>
            <a:pPr eaLnBrk="1" hangingPunct="1"/>
            <a:r>
              <a:rPr lang="ru-RU" sz="2800" smtClean="0"/>
              <a:t>воспитания патриотизма;</a:t>
            </a:r>
          </a:p>
          <a:p>
            <a:pPr eaLnBrk="1" hangingPunct="1"/>
            <a:r>
              <a:rPr lang="ru-RU" sz="2800" smtClean="0"/>
              <a:t>воспитания гражданственности, духовности и чувства сопричастности у молодого поколения к истории большой и малой Родины;</a:t>
            </a:r>
          </a:p>
          <a:p>
            <a:pPr eaLnBrk="1" hangingPunct="1"/>
            <a:r>
              <a:rPr lang="ru-RU" sz="2800" smtClean="0"/>
              <a:t>развития интереса у учащихся к изучаемому предмету;</a:t>
            </a:r>
          </a:p>
          <a:p>
            <a:pPr eaLnBrk="1" hangingPunct="1"/>
            <a:r>
              <a:rPr lang="ru-RU" sz="2800" smtClean="0"/>
              <a:t>активизации деятельности факультативов, кружков, внеклассной работы по истории;</a:t>
            </a:r>
          </a:p>
          <a:p>
            <a:pPr eaLnBrk="1" hangingPunct="1"/>
            <a:r>
              <a:rPr lang="ru-RU" sz="2800" smtClean="0"/>
              <a:t>создания необходимых условий для выявления одаренных детей.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10 000 рублей</a:t>
            </a:r>
            <a:br>
              <a:rPr lang="ru-RU" sz="4000" dirty="0" smtClean="0"/>
            </a:br>
            <a:r>
              <a:rPr lang="ru-RU" sz="4000" dirty="0" smtClean="0"/>
              <a:t>Единственная в мире женщина, совершившая воздушный таран: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8814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Е. Зеленко</a:t>
            </a:r>
          </a:p>
          <a:p>
            <a:pPr eaLnBrk="1" hangingPunct="1">
              <a:defRPr/>
            </a:pPr>
            <a:r>
              <a:rPr lang="ru-RU" smtClean="0"/>
              <a:t>2) З. Портнова</a:t>
            </a:r>
          </a:p>
          <a:p>
            <a:pPr eaLnBrk="1" hangingPunct="1">
              <a:defRPr/>
            </a:pPr>
            <a:r>
              <a:rPr lang="ru-RU" smtClean="0"/>
              <a:t>3) Л. Швецова</a:t>
            </a:r>
          </a:p>
          <a:p>
            <a:pPr eaLnBrk="1" hangingPunct="1">
              <a:defRPr/>
            </a:pPr>
            <a:r>
              <a:rPr lang="ru-RU" smtClean="0"/>
              <a:t>4) С. Совицкая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9352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50 000 рублей</a:t>
            </a:r>
            <a:br>
              <a:rPr lang="ru-RU" sz="4000" dirty="0" smtClean="0"/>
            </a:br>
            <a:r>
              <a:rPr lang="ru-RU" sz="4000" dirty="0" smtClean="0"/>
              <a:t>Человек, проживший в средневековом городе один год и один день: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57563"/>
            <a:ext cx="8229600" cy="35004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приобретал сеньора</a:t>
            </a:r>
          </a:p>
          <a:p>
            <a:pPr eaLnBrk="1" hangingPunct="1">
              <a:defRPr/>
            </a:pPr>
            <a:r>
              <a:rPr lang="ru-RU" dirty="0" smtClean="0"/>
              <a:t>2) овладевал определенным ремеслом</a:t>
            </a:r>
          </a:p>
          <a:p>
            <a:pPr eaLnBrk="1" hangingPunct="1">
              <a:defRPr/>
            </a:pPr>
            <a:r>
              <a:rPr lang="ru-RU" dirty="0" smtClean="0"/>
              <a:t>3) вынужден был жениться</a:t>
            </a:r>
          </a:p>
          <a:p>
            <a:pPr eaLnBrk="1" hangingPunct="1">
              <a:defRPr/>
            </a:pPr>
            <a:r>
              <a:rPr lang="ru-RU" dirty="0" smtClean="0"/>
              <a:t>4) становился свободным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37274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/>
              <a:t>                 100 000 рублей</a:t>
            </a:r>
            <a:br>
              <a:rPr lang="ru-RU" sz="4000" dirty="0" smtClean="0"/>
            </a:br>
            <a:r>
              <a:rPr lang="ru-RU" sz="2400" dirty="0" smtClean="0"/>
              <a:t>Она была дочерью дворянина. Прославилась своей жестокостью – замучила насмерть более ста крепостных, преимущественно женщин, в том числе двух девочек – 11 и 12 лет; после 6-летнего следствия была приговорена к смертной казни, замененной пожизненным заключением в монастырской тюрьме, в ней и умерла. Ее имя стало нарицательным.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933825"/>
            <a:ext cx="8229600" cy="32337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Е. Дашкова</a:t>
            </a:r>
          </a:p>
          <a:p>
            <a:pPr eaLnBrk="1" hangingPunct="1">
              <a:defRPr/>
            </a:pPr>
            <a:r>
              <a:rPr lang="ru-RU" dirty="0" smtClean="0"/>
              <a:t>2) Д. Салтыкова</a:t>
            </a:r>
          </a:p>
          <a:p>
            <a:pPr eaLnBrk="1" hangingPunct="1">
              <a:defRPr/>
            </a:pPr>
            <a:r>
              <a:rPr lang="ru-RU" dirty="0" smtClean="0"/>
              <a:t>3) Е. Нелидова</a:t>
            </a:r>
          </a:p>
          <a:p>
            <a:pPr eaLnBrk="1" hangingPunct="1">
              <a:defRPr/>
            </a:pPr>
            <a:r>
              <a:rPr lang="ru-RU" dirty="0" smtClean="0"/>
              <a:t>4) Н. Панина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93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500 000 рублей</a:t>
            </a:r>
            <a:br>
              <a:rPr lang="ru-RU" sz="4000" dirty="0" smtClean="0"/>
            </a:br>
            <a:r>
              <a:rPr lang="ru-RU" sz="4000" dirty="0" smtClean="0"/>
              <a:t>О ком эти строки?</a:t>
            </a:r>
            <a:br>
              <a:rPr lang="ru-RU" sz="4000" dirty="0" smtClean="0"/>
            </a:br>
            <a:r>
              <a:rPr lang="ru-RU" sz="2400" dirty="0" smtClean="0"/>
              <a:t>«И я вошла, и я сказала: - Здравствуй.</a:t>
            </a:r>
            <a:br>
              <a:rPr lang="ru-RU" sz="2400" dirty="0" smtClean="0"/>
            </a:br>
            <a:r>
              <a:rPr lang="ru-RU" sz="2400" dirty="0" smtClean="0"/>
              <a:t>Пора, король, во Францию, домой!</a:t>
            </a:r>
            <a:br>
              <a:rPr lang="ru-RU" sz="2400" dirty="0" smtClean="0"/>
            </a:br>
            <a:r>
              <a:rPr lang="ru-RU" sz="2400" dirty="0" smtClean="0"/>
              <a:t>И я опять веду тебя на царство.</a:t>
            </a:r>
            <a:br>
              <a:rPr lang="ru-RU" sz="2400" dirty="0" smtClean="0"/>
            </a:br>
            <a:r>
              <a:rPr lang="ru-RU" sz="2400" dirty="0" smtClean="0"/>
              <a:t>И ты опять обманешь,</a:t>
            </a:r>
            <a:br>
              <a:rPr lang="ru-RU" sz="2400" dirty="0" smtClean="0"/>
            </a:br>
            <a:r>
              <a:rPr lang="ru-RU" sz="2400" dirty="0" smtClean="0"/>
              <a:t> Карл Седьмой!»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213100"/>
            <a:ext cx="8229600" cy="39544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Елизавета Тюдор</a:t>
            </a:r>
          </a:p>
          <a:p>
            <a:pPr eaLnBrk="1" hangingPunct="1">
              <a:defRPr/>
            </a:pPr>
            <a:r>
              <a:rPr lang="ru-RU" dirty="0" smtClean="0"/>
              <a:t>2) Мария </a:t>
            </a:r>
            <a:r>
              <a:rPr lang="ru-RU" dirty="0" err="1" smtClean="0"/>
              <a:t>Антуанетта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3) Мария Кровавая</a:t>
            </a:r>
          </a:p>
          <a:p>
            <a:pPr eaLnBrk="1" hangingPunct="1">
              <a:defRPr/>
            </a:pPr>
            <a:r>
              <a:rPr lang="ru-RU" dirty="0" smtClean="0"/>
              <a:t>4) Жанна </a:t>
            </a:r>
            <a:r>
              <a:rPr lang="ru-RU" dirty="0" err="1" smtClean="0"/>
              <a:t>д,Арк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5) Анна Болейн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1 000 000</a:t>
            </a:r>
            <a:br>
              <a:rPr lang="ru-RU" sz="4000" smtClean="0"/>
            </a:br>
            <a:r>
              <a:rPr lang="ru-RU" sz="4000" smtClean="0"/>
              <a:t>Кого называли «вольными стрелками»?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30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американских ковбоев</a:t>
            </a:r>
          </a:p>
          <a:p>
            <a:pPr eaLnBrk="1" hangingPunct="1">
              <a:defRPr/>
            </a:pPr>
            <a:r>
              <a:rPr lang="ru-RU" smtClean="0"/>
              <a:t>2) беглых английских крестьян, стрелявших дичь в королевских лесах и нападавших на феодалов, епископов и чиновников</a:t>
            </a:r>
          </a:p>
          <a:p>
            <a:pPr eaLnBrk="1" hangingPunct="1">
              <a:defRPr/>
            </a:pPr>
            <a:r>
              <a:rPr lang="ru-RU" dirty="0" smtClean="0"/>
              <a:t>3) рейнджеров</a:t>
            </a:r>
          </a:p>
          <a:p>
            <a:pPr eaLnBrk="1" hangingPunct="1">
              <a:defRPr/>
            </a:pPr>
            <a:r>
              <a:rPr lang="ru-RU" dirty="0" smtClean="0"/>
              <a:t>4) участников восстания </a:t>
            </a:r>
            <a:r>
              <a:rPr lang="ru-RU" dirty="0" err="1" smtClean="0"/>
              <a:t>Уота</a:t>
            </a:r>
            <a:r>
              <a:rPr lang="ru-RU" dirty="0" smtClean="0"/>
              <a:t> </a:t>
            </a:r>
            <a:r>
              <a:rPr lang="ru-RU" dirty="0" err="1" smtClean="0"/>
              <a:t>Тайлера</a:t>
            </a:r>
            <a:r>
              <a:rPr lang="ru-RU" dirty="0" smtClean="0"/>
              <a:t> в Англии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276475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ИГРОК № 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100 рублей</a:t>
            </a:r>
            <a:br>
              <a:rPr lang="ru-RU" sz="4000" smtClean="0"/>
            </a:br>
            <a:r>
              <a:rPr lang="ru-RU" sz="4000" smtClean="0"/>
              <a:t>Какая битва была раньше?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Московская</a:t>
            </a:r>
          </a:p>
          <a:p>
            <a:pPr eaLnBrk="1" hangingPunct="1">
              <a:defRPr/>
            </a:pPr>
            <a:r>
              <a:rPr lang="ru-RU" smtClean="0"/>
              <a:t>2) Сталинградская</a:t>
            </a:r>
          </a:p>
          <a:p>
            <a:pPr eaLnBrk="1" hangingPunct="1">
              <a:defRPr/>
            </a:pPr>
            <a:r>
              <a:rPr lang="ru-RU" smtClean="0"/>
              <a:t>3) Курская</a:t>
            </a:r>
          </a:p>
          <a:p>
            <a:pPr eaLnBrk="1" hangingPunct="1">
              <a:defRPr/>
            </a:pPr>
            <a:r>
              <a:rPr lang="ru-RU" smtClean="0"/>
              <a:t>4) за Днепр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9129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рублей</a:t>
            </a:r>
            <a:br>
              <a:rPr lang="ru-RU" sz="4000" dirty="0" smtClean="0"/>
            </a:br>
            <a:r>
              <a:rPr lang="ru-RU" sz="4000" dirty="0" smtClean="0"/>
              <a:t> Древние греки считали его «отцом истории»: 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31797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Гомер</a:t>
            </a:r>
          </a:p>
          <a:p>
            <a:pPr eaLnBrk="1" hangingPunct="1">
              <a:defRPr/>
            </a:pPr>
            <a:r>
              <a:rPr lang="ru-RU" dirty="0" smtClean="0"/>
              <a:t>2) Геродот</a:t>
            </a:r>
          </a:p>
          <a:p>
            <a:pPr eaLnBrk="1" hangingPunct="1">
              <a:defRPr/>
            </a:pPr>
            <a:r>
              <a:rPr lang="ru-RU" dirty="0" smtClean="0"/>
              <a:t>3) Фукидид</a:t>
            </a:r>
          </a:p>
          <a:p>
            <a:pPr eaLnBrk="1" hangingPunct="1">
              <a:defRPr/>
            </a:pPr>
            <a:r>
              <a:rPr lang="ru-RU" dirty="0" smtClean="0"/>
              <a:t>4) Аристотель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9924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1000 рублей</a:t>
            </a:r>
            <a:br>
              <a:rPr lang="ru-RU" sz="4000" dirty="0" smtClean="0"/>
            </a:br>
            <a:r>
              <a:rPr lang="ru-RU" sz="4000" dirty="0" smtClean="0"/>
              <a:t>    Великий древнегреческий философ, учитель Александра Македонского: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6338"/>
            <a:ext cx="8229600" cy="23034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</a:t>
            </a:r>
            <a:r>
              <a:rPr lang="ru-RU" dirty="0" err="1" smtClean="0"/>
              <a:t>Демокрит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2) Платон</a:t>
            </a:r>
          </a:p>
          <a:p>
            <a:pPr eaLnBrk="1" hangingPunct="1">
              <a:defRPr/>
            </a:pPr>
            <a:r>
              <a:rPr lang="ru-RU" dirty="0" smtClean="0"/>
              <a:t>3) Сократ</a:t>
            </a:r>
          </a:p>
          <a:p>
            <a:pPr eaLnBrk="1" hangingPunct="1">
              <a:defRPr/>
            </a:pPr>
            <a:r>
              <a:rPr lang="ru-RU" dirty="0" smtClean="0"/>
              <a:t>4) Аристотель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5000 рублей</a:t>
            </a:r>
            <a:br>
              <a:rPr lang="ru-RU" sz="4000" smtClean="0"/>
            </a:br>
            <a:r>
              <a:rPr lang="ru-RU" sz="4000" smtClean="0"/>
              <a:t>     Соотнесите понятия: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брахманы      а) воины</a:t>
            </a:r>
          </a:p>
          <a:p>
            <a:pPr eaLnBrk="1" hangingPunct="1">
              <a:defRPr/>
            </a:pPr>
            <a:r>
              <a:rPr lang="ru-RU" smtClean="0"/>
              <a:t>2) кшатрии        б) слуги</a:t>
            </a:r>
          </a:p>
          <a:p>
            <a:pPr eaLnBrk="1" hangingPunct="1">
              <a:defRPr/>
            </a:pPr>
            <a:r>
              <a:rPr lang="ru-RU" smtClean="0"/>
              <a:t>3) вайшьи          в) жрецы</a:t>
            </a:r>
          </a:p>
          <a:p>
            <a:pPr eaLnBrk="1" hangingPunct="1">
              <a:defRPr/>
            </a:pPr>
            <a:r>
              <a:rPr lang="ru-RU" smtClean="0"/>
              <a:t>4) шудры           г) земледельцы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eaLnBrk="1" hangingPunct="1"/>
            <a:r>
              <a:rPr lang="ru-RU" smtClean="0"/>
              <a:t>              ЗАДАЧИ</a:t>
            </a:r>
          </a:p>
        </p:txBody>
      </p:sp>
      <p:sp>
        <p:nvSpPr>
          <p:cNvPr id="496643" name="Объект 2"/>
          <p:cNvSpPr>
            <a:spLocks noGrp="1"/>
          </p:cNvSpPr>
          <p:nvPr>
            <p:ph idx="1"/>
          </p:nvPr>
        </p:nvSpPr>
        <p:spPr>
          <a:xfrm>
            <a:off x="12700" y="1052513"/>
            <a:ext cx="8785225" cy="5545137"/>
          </a:xfrm>
        </p:spPr>
        <p:txBody>
          <a:bodyPr/>
          <a:lstStyle/>
          <a:p>
            <a:pPr eaLnBrk="1" hangingPunct="1"/>
            <a:r>
              <a:rPr lang="ru-RU" smtClean="0"/>
              <a:t>повысить интеллектуальную активность учащихся;</a:t>
            </a:r>
          </a:p>
          <a:p>
            <a:pPr eaLnBrk="1" hangingPunct="1"/>
            <a:r>
              <a:rPr lang="ru-RU" smtClean="0"/>
              <a:t>развить самостоятельность учащихся;</a:t>
            </a:r>
          </a:p>
          <a:p>
            <a:pPr eaLnBrk="1" hangingPunct="1"/>
            <a:r>
              <a:rPr lang="ru-RU" smtClean="0"/>
              <a:t>расширить кругозор учащихся;</a:t>
            </a:r>
          </a:p>
          <a:p>
            <a:pPr eaLnBrk="1" hangingPunct="1"/>
            <a:r>
              <a:rPr lang="ru-RU" smtClean="0"/>
              <a:t>ввести соревновательный элемент в образовательный процесс;</a:t>
            </a:r>
          </a:p>
          <a:p>
            <a:pPr eaLnBrk="1" hangingPunct="1"/>
            <a:r>
              <a:rPr lang="ru-RU" smtClean="0"/>
              <a:t>укрепить представление о знаниях как важном факторе развития личности.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10 000</a:t>
            </a:r>
            <a:br>
              <a:rPr lang="ru-RU" sz="4000" smtClean="0"/>
            </a:br>
            <a:r>
              <a:rPr lang="ru-RU" sz="4000" smtClean="0"/>
              <a:t>     </a:t>
            </a:r>
            <a:r>
              <a:rPr lang="ru-RU" sz="2800" smtClean="0"/>
              <a:t>Елизавета Петровна, как известно, гордилась тем, что никто в России не умеет лучше нее танцевать. А Екатерина </a:t>
            </a:r>
            <a:r>
              <a:rPr lang="en-US" sz="2800" smtClean="0"/>
              <a:t>II</a:t>
            </a:r>
            <a:r>
              <a:rPr lang="ru-RU" sz="2800" smtClean="0"/>
              <a:t> (как и Мария Антуанетта) очень гордилась умением шевелить этими частями тела. Назовите их.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43200"/>
            <a:ext cx="82296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уши</a:t>
            </a:r>
          </a:p>
          <a:p>
            <a:pPr eaLnBrk="1" hangingPunct="1">
              <a:defRPr/>
            </a:pPr>
            <a:r>
              <a:rPr lang="ru-RU" smtClean="0"/>
              <a:t>2) колени</a:t>
            </a:r>
          </a:p>
          <a:p>
            <a:pPr eaLnBrk="1" hangingPunct="1">
              <a:defRPr/>
            </a:pPr>
            <a:r>
              <a:rPr lang="ru-RU" smtClean="0"/>
              <a:t>3) волосы</a:t>
            </a:r>
          </a:p>
          <a:p>
            <a:pPr eaLnBrk="1" hangingPunct="1">
              <a:defRPr/>
            </a:pPr>
            <a:r>
              <a:rPr lang="ru-RU" smtClean="0"/>
              <a:t>4) ноздри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4105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50 000</a:t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2400" dirty="0" smtClean="0"/>
              <a:t>   Укажите место встречи и имена двух императоров, о которых идет речь.</a:t>
            </a:r>
            <a:br>
              <a:rPr lang="ru-RU" sz="2400" dirty="0" smtClean="0"/>
            </a:br>
            <a:r>
              <a:rPr lang="ru-RU" sz="2400" dirty="0" smtClean="0"/>
              <a:t>     «25 июня 1807 года во втором часу дня состоялась первая встреча обоих императоров. На самой середине реки был утвержден плот с двумя великолепными павильонами. На французском берегу была выстроена вся гвардия, на русском – небольшая свита императора. Лодки отчалили от берегов и на середине реки император и царь одновременно вошли в шатер мира. Стрелявшие еще 10 дней назад друг в друга гвардейцы кричат: «Ура!» Вчерашние враги обнялись.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24400"/>
            <a:ext cx="8229600" cy="26749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1) Ватерлоо</a:t>
            </a:r>
          </a:p>
          <a:p>
            <a:pPr eaLnBrk="1" hangingPunct="1">
              <a:defRPr/>
            </a:pPr>
            <a:r>
              <a:rPr lang="ru-RU" sz="2800" dirty="0" smtClean="0"/>
              <a:t>2) Тильзит</a:t>
            </a:r>
          </a:p>
          <a:p>
            <a:pPr eaLnBrk="1" hangingPunct="1">
              <a:defRPr/>
            </a:pPr>
            <a:r>
              <a:rPr lang="ru-RU" sz="2800" dirty="0" smtClean="0"/>
              <a:t>3) Аустерлиц</a:t>
            </a:r>
          </a:p>
          <a:p>
            <a:pPr eaLnBrk="1" hangingPunct="1">
              <a:defRPr/>
            </a:pPr>
            <a:r>
              <a:rPr lang="ru-RU" sz="2800" dirty="0" smtClean="0"/>
              <a:t>4)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073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100 000</a:t>
            </a:r>
            <a:br>
              <a:rPr lang="ru-RU" sz="4000" dirty="0" smtClean="0"/>
            </a:br>
            <a:r>
              <a:rPr lang="ru-RU" sz="4000" dirty="0" smtClean="0"/>
              <a:t>     О каком князе идет речь?</a:t>
            </a:r>
            <a:br>
              <a:rPr lang="ru-RU" sz="4000" dirty="0" smtClean="0"/>
            </a:br>
            <a:r>
              <a:rPr lang="ru-RU" sz="2400" dirty="0" smtClean="0"/>
              <a:t>     «Этот князь получил свое прозвище после того, как был ослеплен. Случилось это в 1446 году, когда приехал князь на богомолье в Троицкий монастырь. Но ослепленный и сосланный в Углич князь не прекратил борьбу с врагами. Он отомстил своему противнику в 1453 году, отравив его. Князь убрал тех, кто поднимал меч на великое княжение. Москва поднялась на новую ступень власти и единения».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08500"/>
            <a:ext cx="8229600" cy="26749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Андрей </a:t>
            </a:r>
            <a:r>
              <a:rPr lang="ru-RU" dirty="0" err="1" smtClean="0"/>
              <a:t>Боголюбский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2) Василий </a:t>
            </a:r>
            <a:r>
              <a:rPr lang="en-US" dirty="0" smtClean="0"/>
              <a:t>II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3) Иван </a:t>
            </a:r>
            <a:r>
              <a:rPr lang="en-US" dirty="0" smtClean="0"/>
              <a:t>III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4) Василий </a:t>
            </a:r>
            <a:r>
              <a:rPr lang="en-US" dirty="0" smtClean="0"/>
              <a:t>III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500 000</a:t>
            </a:r>
            <a:br>
              <a:rPr lang="ru-RU" sz="4000" smtClean="0"/>
            </a:br>
            <a:r>
              <a:rPr lang="ru-RU" sz="4000" smtClean="0"/>
              <a:t>     Какие три из названных понятий связаны с эпохой дворцовых переворотов в России </a:t>
            </a:r>
            <a:r>
              <a:rPr lang="en-US" sz="4000" smtClean="0"/>
              <a:t>XVIII</a:t>
            </a:r>
            <a:r>
              <a:rPr lang="ru-RU" sz="4000" smtClean="0"/>
              <a:t> века?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43200"/>
            <a:ext cx="82296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верховники</a:t>
            </a:r>
          </a:p>
          <a:p>
            <a:pPr eaLnBrk="1" hangingPunct="1">
              <a:defRPr/>
            </a:pPr>
            <a:r>
              <a:rPr lang="ru-RU" smtClean="0"/>
              <a:t>2) коллегии</a:t>
            </a:r>
          </a:p>
          <a:p>
            <a:pPr eaLnBrk="1" hangingPunct="1">
              <a:defRPr/>
            </a:pPr>
            <a:r>
              <a:rPr lang="ru-RU" smtClean="0"/>
              <a:t>3) кабинет министров</a:t>
            </a:r>
          </a:p>
          <a:p>
            <a:pPr eaLnBrk="1" hangingPunct="1">
              <a:defRPr/>
            </a:pPr>
            <a:r>
              <a:rPr lang="ru-RU" smtClean="0"/>
              <a:t>4) кондиции</a:t>
            </a:r>
          </a:p>
          <a:p>
            <a:pPr eaLnBrk="1" hangingPunct="1">
              <a:defRPr/>
            </a:pPr>
            <a:r>
              <a:rPr lang="ru-RU" smtClean="0"/>
              <a:t>5) Новоторговый устав</a:t>
            </a:r>
          </a:p>
          <a:p>
            <a:pPr eaLnBrk="1" hangingPunct="1">
              <a:defRPr/>
            </a:pPr>
            <a:r>
              <a:rPr lang="ru-RU" smtClean="0"/>
              <a:t>6) Приказ тайных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9843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1 000 000</a:t>
            </a:r>
            <a:br>
              <a:rPr lang="ru-RU" sz="4000" dirty="0" smtClean="0"/>
            </a:br>
            <a:r>
              <a:rPr lang="ru-RU" sz="4000" dirty="0" smtClean="0"/>
              <a:t>     В начале Второй мировой войны СССР был исключен из Лиги Наций за: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8229600" cy="368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введение войск в Польшу</a:t>
            </a:r>
          </a:p>
          <a:p>
            <a:pPr eaLnBrk="1" hangingPunct="1">
              <a:defRPr/>
            </a:pPr>
            <a:r>
              <a:rPr lang="ru-RU" dirty="0" smtClean="0"/>
              <a:t>2) участие в гражданской войне в Испании</a:t>
            </a:r>
          </a:p>
          <a:p>
            <a:pPr eaLnBrk="1" hangingPunct="1">
              <a:defRPr/>
            </a:pPr>
            <a:r>
              <a:rPr lang="ru-RU" dirty="0" smtClean="0"/>
              <a:t>3) участие в конфликте у озера Хасан</a:t>
            </a:r>
          </a:p>
          <a:p>
            <a:pPr eaLnBrk="1" hangingPunct="1">
              <a:defRPr/>
            </a:pPr>
            <a:r>
              <a:rPr lang="ru-RU" dirty="0" smtClean="0"/>
              <a:t>4) нападение на Финляндию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852738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</a:t>
            </a:r>
            <a:r>
              <a:rPr lang="ru-RU" sz="6600" dirty="0" smtClean="0"/>
              <a:t>ИГРОК № 4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100 рублей</a:t>
            </a:r>
            <a:br>
              <a:rPr lang="ru-RU" sz="4000" smtClean="0"/>
            </a:br>
            <a:r>
              <a:rPr lang="ru-RU" sz="4000" smtClean="0"/>
              <a:t>     Богиней истории называют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420938"/>
            <a:ext cx="8007350" cy="36750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Персефону</a:t>
            </a:r>
          </a:p>
          <a:p>
            <a:pPr eaLnBrk="1" hangingPunct="1">
              <a:defRPr/>
            </a:pPr>
            <a:r>
              <a:rPr lang="ru-RU" dirty="0" smtClean="0"/>
              <a:t>2) Афину</a:t>
            </a:r>
          </a:p>
          <a:p>
            <a:pPr eaLnBrk="1" hangingPunct="1">
              <a:defRPr/>
            </a:pPr>
            <a:r>
              <a:rPr lang="ru-RU" dirty="0" smtClean="0"/>
              <a:t>3) </a:t>
            </a:r>
            <a:r>
              <a:rPr lang="ru-RU" dirty="0" err="1" smtClean="0"/>
              <a:t>Эвридику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4) Клио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03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рублей</a:t>
            </a:r>
            <a:br>
              <a:rPr lang="ru-RU" sz="4000" dirty="0" smtClean="0"/>
            </a:br>
            <a:r>
              <a:rPr lang="ru-RU" sz="4000" dirty="0" smtClean="0"/>
              <a:t>     Мыт – это: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997200"/>
            <a:ext cx="8007350" cy="3470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баня</a:t>
            </a:r>
          </a:p>
          <a:p>
            <a:pPr eaLnBrk="1" hangingPunct="1">
              <a:defRPr/>
            </a:pPr>
            <a:r>
              <a:rPr lang="ru-RU" dirty="0" smtClean="0"/>
              <a:t>2) клеть</a:t>
            </a:r>
          </a:p>
          <a:p>
            <a:pPr eaLnBrk="1" hangingPunct="1">
              <a:defRPr/>
            </a:pPr>
            <a:r>
              <a:rPr lang="ru-RU" dirty="0" smtClean="0"/>
              <a:t>3) пошлина с торговли на Руси</a:t>
            </a:r>
          </a:p>
          <a:p>
            <a:pPr eaLnBrk="1" hangingPunct="1">
              <a:defRPr/>
            </a:pPr>
            <a:r>
              <a:rPr lang="ru-RU" dirty="0" smtClean="0"/>
              <a:t>4) гонение на инакомыслящих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38200" indent="-838200" eaLnBrk="1" hangingPunct="1">
              <a:buFontTx/>
              <a:buAutoNum type="arabicPlain" startAt="1000"/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Крещение Руси произошло при князе: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349500"/>
            <a:ext cx="8007350" cy="37465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Владимире Красно Солнышко</a:t>
            </a:r>
          </a:p>
          <a:p>
            <a:pPr eaLnBrk="1" hangingPunct="1">
              <a:defRPr/>
            </a:pPr>
            <a:r>
              <a:rPr lang="ru-RU" dirty="0" smtClean="0"/>
              <a:t>2) Олеге</a:t>
            </a:r>
          </a:p>
          <a:p>
            <a:pPr eaLnBrk="1" hangingPunct="1">
              <a:defRPr/>
            </a:pPr>
            <a:r>
              <a:rPr lang="ru-RU" dirty="0" smtClean="0"/>
              <a:t>3) Игоре</a:t>
            </a:r>
          </a:p>
          <a:p>
            <a:pPr eaLnBrk="1" hangingPunct="1">
              <a:defRPr/>
            </a:pPr>
            <a:r>
              <a:rPr lang="ru-RU" dirty="0" smtClean="0"/>
              <a:t>4) Владимире Мономахе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960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5000</a:t>
            </a:r>
            <a:br>
              <a:rPr lang="ru-RU" sz="4000" dirty="0" smtClean="0"/>
            </a:br>
            <a:r>
              <a:rPr lang="ru-RU" sz="4000" dirty="0" smtClean="0"/>
              <a:t>     </a:t>
            </a:r>
            <a:r>
              <a:rPr lang="ru-RU" sz="3600" dirty="0" smtClean="0"/>
              <a:t>Именно такой, по мнению Людовика </a:t>
            </a:r>
            <a:r>
              <a:rPr lang="en-US" sz="3600" dirty="0" smtClean="0"/>
              <a:t>XVI</a:t>
            </a:r>
            <a:r>
              <a:rPr lang="ru-RU" sz="3600" dirty="0" smtClean="0"/>
              <a:t> была фамилия Екатерины </a:t>
            </a:r>
            <a:r>
              <a:rPr lang="en-US" sz="3600" dirty="0" smtClean="0"/>
              <a:t>II</a:t>
            </a:r>
            <a:endParaRPr lang="ru-RU" sz="3600" dirty="0" smtClean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2708275"/>
            <a:ext cx="8007350" cy="3759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Орлова</a:t>
            </a:r>
          </a:p>
          <a:p>
            <a:pPr eaLnBrk="1" hangingPunct="1">
              <a:defRPr/>
            </a:pPr>
            <a:r>
              <a:rPr lang="ru-RU" dirty="0" smtClean="0"/>
              <a:t>2) Потемкина</a:t>
            </a:r>
          </a:p>
          <a:p>
            <a:pPr eaLnBrk="1" hangingPunct="1">
              <a:defRPr/>
            </a:pPr>
            <a:r>
              <a:rPr lang="ru-RU" dirty="0" smtClean="0"/>
              <a:t>3) Иванова</a:t>
            </a:r>
          </a:p>
          <a:p>
            <a:pPr eaLnBrk="1" hangingPunct="1">
              <a:defRPr/>
            </a:pPr>
            <a:r>
              <a:rPr lang="ru-RU" dirty="0" smtClean="0"/>
              <a:t>4) Романова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участники</a:t>
            </a:r>
          </a:p>
        </p:txBody>
      </p:sp>
      <p:sp>
        <p:nvSpPr>
          <p:cNvPr id="4976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4000" smtClean="0"/>
              <a:t>Учащиеся 9 – 11 классов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889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10 000</a:t>
            </a:r>
            <a:br>
              <a:rPr lang="ru-RU" sz="4000" dirty="0" smtClean="0"/>
            </a:br>
            <a:r>
              <a:rPr lang="ru-RU" sz="4000" dirty="0" smtClean="0"/>
              <a:t>     Первого Патриарха Московского и всея Руси звали: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924175"/>
            <a:ext cx="8007350" cy="31718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</a:t>
            </a:r>
            <a:r>
              <a:rPr lang="ru-RU" dirty="0" err="1" smtClean="0"/>
              <a:t>Гермоген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2) </a:t>
            </a:r>
            <a:r>
              <a:rPr lang="ru-RU" dirty="0" err="1" smtClean="0"/>
              <a:t>Влексий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3) Филарет</a:t>
            </a:r>
          </a:p>
          <a:p>
            <a:pPr eaLnBrk="1" hangingPunct="1">
              <a:defRPr/>
            </a:pPr>
            <a:r>
              <a:rPr lang="ru-RU" dirty="0" smtClean="0"/>
              <a:t>4) Иов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08050"/>
            <a:ext cx="8385175" cy="22336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50 000</a:t>
            </a:r>
            <a:br>
              <a:rPr lang="ru-RU" sz="4000" dirty="0" smtClean="0"/>
            </a:br>
            <a:r>
              <a:rPr lang="ru-RU" sz="4000" dirty="0" smtClean="0"/>
              <a:t>     </a:t>
            </a:r>
            <a:r>
              <a:rPr lang="ru-RU" sz="2800" dirty="0" smtClean="0"/>
              <a:t>Укажите, о каком событии ВОВ идет речь.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400" dirty="0" smtClean="0"/>
              <a:t>«Итогом оборонительного сражения следует, на мой взгляд, считать поражение танковых сооружений врага, в результате чего возникло особо благоприятное для нас соотношение сил по этому важному роду войск. В значительной степени способствовал тому выигрыш нами крупного встречного танкового сражения южнее Прохоровки. Мне довелось быть свидетелем этого поистине титанического поединка двух стальных армад (до 1200 танков и самоходных артиллерийских установок) 12 июля».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4437063"/>
            <a:ext cx="8007350" cy="39751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битва на Орловско-Курской дуге</a:t>
            </a:r>
          </a:p>
          <a:p>
            <a:pPr eaLnBrk="1" hangingPunct="1">
              <a:defRPr/>
            </a:pPr>
            <a:r>
              <a:rPr lang="ru-RU" dirty="0" smtClean="0"/>
              <a:t>2) форсировании Днепра</a:t>
            </a:r>
          </a:p>
          <a:p>
            <a:pPr eaLnBrk="1" hangingPunct="1">
              <a:defRPr/>
            </a:pPr>
            <a:r>
              <a:rPr lang="ru-RU" dirty="0" smtClean="0"/>
              <a:t>3) битве за Москву</a:t>
            </a:r>
          </a:p>
          <a:p>
            <a:pPr eaLnBrk="1" hangingPunct="1">
              <a:defRPr/>
            </a:pPr>
            <a:r>
              <a:rPr lang="ru-RU" dirty="0" smtClean="0"/>
              <a:t>4) Сталинградской битве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0400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100 000</a:t>
            </a:r>
            <a:br>
              <a:rPr lang="ru-RU" sz="4000" dirty="0" smtClean="0"/>
            </a:br>
            <a:r>
              <a:rPr lang="ru-RU" sz="4000" dirty="0" smtClean="0"/>
              <a:t>     </a:t>
            </a:r>
            <a:r>
              <a:rPr lang="ru-RU" sz="3200" dirty="0" smtClean="0"/>
              <a:t>Договор о запрещении испытаний ядерного оружия в атмосфере, космосе и под водой был подписан при: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3716338"/>
            <a:ext cx="8007350" cy="31416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Сталине</a:t>
            </a:r>
          </a:p>
          <a:p>
            <a:pPr eaLnBrk="1" hangingPunct="1">
              <a:defRPr/>
            </a:pPr>
            <a:r>
              <a:rPr lang="ru-RU" dirty="0" smtClean="0"/>
              <a:t>2) Хрущеве</a:t>
            </a:r>
          </a:p>
          <a:p>
            <a:pPr eaLnBrk="1" hangingPunct="1">
              <a:defRPr/>
            </a:pPr>
            <a:r>
              <a:rPr lang="ru-RU" dirty="0" smtClean="0"/>
              <a:t>3) Брежневе</a:t>
            </a:r>
          </a:p>
          <a:p>
            <a:pPr eaLnBrk="1" hangingPunct="1">
              <a:defRPr/>
            </a:pPr>
            <a:r>
              <a:rPr lang="ru-RU" dirty="0" smtClean="0"/>
              <a:t>4) Горбачеве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960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500 000</a:t>
            </a:r>
            <a:br>
              <a:rPr lang="ru-RU" sz="4000" dirty="0" smtClean="0"/>
            </a:br>
            <a:r>
              <a:rPr lang="ru-RU" sz="4000" dirty="0" smtClean="0"/>
              <a:t>     Кого в период смуты называли «тушинским вором»?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636838"/>
            <a:ext cx="8007350" cy="34591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Лжедмитрия </a:t>
            </a:r>
            <a:r>
              <a:rPr lang="en-US" dirty="0" smtClean="0"/>
              <a:t>II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2) Лжедмитрия </a:t>
            </a:r>
            <a:r>
              <a:rPr lang="en-US" dirty="0" smtClean="0"/>
              <a:t>I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3) Василия Шуйского</a:t>
            </a:r>
          </a:p>
          <a:p>
            <a:pPr eaLnBrk="1" hangingPunct="1">
              <a:defRPr/>
            </a:pPr>
            <a:r>
              <a:rPr lang="ru-RU" dirty="0" smtClean="0"/>
              <a:t>4) Ивана </a:t>
            </a:r>
            <a:r>
              <a:rPr lang="ru-RU" dirty="0" err="1" smtClean="0"/>
              <a:t>Болотникова</a:t>
            </a:r>
            <a:endParaRPr lang="ru-RU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1764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1 000 000</a:t>
            </a:r>
            <a:br>
              <a:rPr lang="ru-RU" sz="4000" dirty="0" smtClean="0"/>
            </a:br>
            <a:r>
              <a:rPr lang="ru-RU" sz="4000" dirty="0" smtClean="0"/>
              <a:t>     Сколько копеек в алтыне?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3068638"/>
            <a:ext cx="8007350" cy="34718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2 коп.</a:t>
            </a:r>
          </a:p>
          <a:p>
            <a:pPr eaLnBrk="1" hangingPunct="1">
              <a:defRPr/>
            </a:pPr>
            <a:r>
              <a:rPr lang="ru-RU" dirty="0" smtClean="0"/>
              <a:t>2) 3 коп.</a:t>
            </a:r>
          </a:p>
          <a:p>
            <a:pPr eaLnBrk="1" hangingPunct="1">
              <a:defRPr/>
            </a:pPr>
            <a:r>
              <a:rPr lang="ru-RU" dirty="0" smtClean="0"/>
              <a:t>3) 5 коп.</a:t>
            </a:r>
          </a:p>
          <a:p>
            <a:pPr eaLnBrk="1" hangingPunct="1">
              <a:defRPr/>
            </a:pPr>
            <a:r>
              <a:rPr lang="ru-RU" dirty="0" smtClean="0"/>
              <a:t>4</a:t>
            </a:r>
            <a:r>
              <a:rPr lang="ru-RU" smtClean="0"/>
              <a:t>) 10 коп.</a:t>
            </a:r>
            <a:endParaRPr lang="ru-RU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dirty="0" smtClean="0"/>
              <a:t>Игрок № 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100 рублей</a:t>
            </a:r>
            <a:br>
              <a:rPr lang="ru-RU" sz="4000" b="1" dirty="0" smtClean="0"/>
            </a:br>
            <a:r>
              <a:rPr lang="ru-RU" sz="3200" b="1" dirty="0" smtClean="0"/>
              <a:t>Назовите имя царя греческого острова, который, чтобы не участвовать в походе на Трою, притворился безумным. Он запряг в один плуг быка и осла и стал пахать морской берег, бросая в борозду соль.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221163"/>
            <a:ext cx="8229600" cy="29114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</a:t>
            </a:r>
            <a:r>
              <a:rPr lang="ru-RU" dirty="0" err="1" smtClean="0"/>
              <a:t>Минелай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2) Агамемнон</a:t>
            </a:r>
          </a:p>
          <a:p>
            <a:pPr eaLnBrk="1" hangingPunct="1">
              <a:defRPr/>
            </a:pPr>
            <a:r>
              <a:rPr lang="ru-RU" dirty="0" smtClean="0"/>
              <a:t>3) Одиссей</a:t>
            </a:r>
          </a:p>
          <a:p>
            <a:pPr eaLnBrk="1" hangingPunct="1">
              <a:defRPr/>
            </a:pPr>
            <a:r>
              <a:rPr lang="ru-RU" dirty="0" smtClean="0"/>
              <a:t>4) Эгей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</a:t>
            </a:r>
            <a:br>
              <a:rPr lang="ru-RU" sz="4000" dirty="0" smtClean="0"/>
            </a:br>
            <a:r>
              <a:rPr lang="ru-RU" sz="4000" dirty="0" smtClean="0"/>
              <a:t>Чтобы люди не погрузились в царство страшного Аида, некто похитил для них божественный огонь. Назовите имя героя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8229600" cy="3357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Гефест</a:t>
            </a:r>
          </a:p>
          <a:p>
            <a:pPr eaLnBrk="1" hangingPunct="1">
              <a:defRPr/>
            </a:pPr>
            <a:r>
              <a:rPr lang="ru-RU" dirty="0" smtClean="0"/>
              <a:t>2) Дионис</a:t>
            </a:r>
          </a:p>
          <a:p>
            <a:pPr eaLnBrk="1" hangingPunct="1">
              <a:defRPr/>
            </a:pPr>
            <a:r>
              <a:rPr lang="ru-RU" dirty="0" smtClean="0"/>
              <a:t>3) Аполлон</a:t>
            </a:r>
          </a:p>
          <a:p>
            <a:pPr eaLnBrk="1" hangingPunct="1">
              <a:defRPr/>
            </a:pPr>
            <a:r>
              <a:rPr lang="ru-RU" dirty="0" smtClean="0"/>
              <a:t>4) Прометей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1000</a:t>
            </a:r>
            <a:br>
              <a:rPr lang="ru-RU" sz="4000" dirty="0" smtClean="0"/>
            </a:br>
            <a:r>
              <a:rPr lang="ru-RU" sz="3200" dirty="0" smtClean="0"/>
              <a:t>Этот русский ученый свое изобретение подарил не России, а Франции. Его электрические лампы освещали парижские магазины, театры, улицы. Назовите имя ученого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57563"/>
            <a:ext cx="8229600" cy="35004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Пирогов</a:t>
            </a:r>
          </a:p>
          <a:p>
            <a:pPr eaLnBrk="1" hangingPunct="1">
              <a:defRPr/>
            </a:pPr>
            <a:r>
              <a:rPr lang="ru-RU" dirty="0" smtClean="0"/>
              <a:t>2) Столетов</a:t>
            </a:r>
          </a:p>
          <a:p>
            <a:pPr eaLnBrk="1" hangingPunct="1">
              <a:defRPr/>
            </a:pPr>
            <a:r>
              <a:rPr lang="ru-RU" dirty="0" smtClean="0"/>
              <a:t>3) Рентген</a:t>
            </a:r>
          </a:p>
          <a:p>
            <a:pPr eaLnBrk="1" hangingPunct="1">
              <a:defRPr/>
            </a:pPr>
            <a:r>
              <a:rPr lang="ru-RU" dirty="0" smtClean="0"/>
              <a:t>4) Яблочков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5313"/>
            <a:ext cx="8229600" cy="1609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5000</a:t>
            </a:r>
            <a:br>
              <a:rPr lang="ru-RU" sz="4000" dirty="0" smtClean="0"/>
            </a:br>
            <a:r>
              <a:rPr lang="ru-RU" sz="4000" dirty="0" smtClean="0"/>
              <a:t>По какому признаку во Франции в середине </a:t>
            </a:r>
            <a:r>
              <a:rPr lang="en-US" sz="4000" dirty="0" smtClean="0"/>
              <a:t>XIX</a:t>
            </a:r>
            <a:r>
              <a:rPr lang="ru-RU" sz="4000" dirty="0" smtClean="0"/>
              <a:t> века можно было определить, в достатке или бедности живет человек?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3933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по обуви</a:t>
            </a:r>
          </a:p>
          <a:p>
            <a:pPr eaLnBrk="1" hangingPunct="1">
              <a:defRPr/>
            </a:pPr>
            <a:r>
              <a:rPr lang="ru-RU" dirty="0" smtClean="0"/>
              <a:t>2) по месту жительства – чем выше этаж, тем беднее семья</a:t>
            </a:r>
          </a:p>
          <a:p>
            <a:pPr eaLnBrk="1" hangingPunct="1">
              <a:defRPr/>
            </a:pPr>
            <a:r>
              <a:rPr lang="ru-RU" dirty="0" smtClean="0"/>
              <a:t>3) по тому, работает женщина в семье или нет</a:t>
            </a:r>
          </a:p>
          <a:p>
            <a:pPr eaLnBrk="1" hangingPunct="1">
              <a:defRPr/>
            </a:pPr>
            <a:r>
              <a:rPr lang="ru-RU" dirty="0" smtClean="0"/>
              <a:t>4) по тому, в какой части города живет семья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Отборочный тур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    Расположите события в хронологическом порядке:</a:t>
            </a:r>
          </a:p>
          <a:p>
            <a:pPr eaLnBrk="1" hangingPunct="1"/>
            <a:r>
              <a:rPr lang="ru-RU" sz="2800" smtClean="0"/>
              <a:t>1) советско-финская война</a:t>
            </a:r>
          </a:p>
          <a:p>
            <a:pPr eaLnBrk="1" hangingPunct="1"/>
            <a:r>
              <a:rPr lang="ru-RU" sz="2800" smtClean="0"/>
              <a:t>2) русско-японская война</a:t>
            </a:r>
          </a:p>
          <a:p>
            <a:pPr eaLnBrk="1" hangingPunct="1"/>
            <a:r>
              <a:rPr lang="ru-RU" sz="2800" smtClean="0"/>
              <a:t>3) Великая Отечественная война</a:t>
            </a:r>
          </a:p>
          <a:p>
            <a:pPr eaLnBrk="1" hangingPunct="1"/>
            <a:r>
              <a:rPr lang="ru-RU" sz="2800" smtClean="0"/>
              <a:t>4) Первая мировая война</a:t>
            </a:r>
          </a:p>
          <a:p>
            <a:pPr eaLnBrk="1" hangingPunct="1"/>
            <a:r>
              <a:rPr lang="ru-RU" sz="2800" smtClean="0"/>
              <a:t>5) Гражданская война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10 000</a:t>
            </a:r>
            <a:br>
              <a:rPr lang="ru-RU" sz="4000" smtClean="0"/>
            </a:br>
            <a:r>
              <a:rPr lang="ru-RU" sz="4000" smtClean="0"/>
              <a:t>Как называется римский бог врачевания?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0624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Еврипид</a:t>
            </a:r>
          </a:p>
          <a:p>
            <a:pPr eaLnBrk="1" hangingPunct="1">
              <a:defRPr/>
            </a:pPr>
            <a:r>
              <a:rPr lang="ru-RU" smtClean="0"/>
              <a:t>2) Букефал</a:t>
            </a:r>
          </a:p>
          <a:p>
            <a:pPr eaLnBrk="1" hangingPunct="1">
              <a:defRPr/>
            </a:pPr>
            <a:r>
              <a:rPr lang="ru-RU" smtClean="0"/>
              <a:t>3) Скопас</a:t>
            </a:r>
          </a:p>
          <a:p>
            <a:pPr eaLnBrk="1" hangingPunct="1">
              <a:defRPr/>
            </a:pPr>
            <a:r>
              <a:rPr lang="ru-RU" smtClean="0"/>
              <a:t>4) Эскулап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50 000</a:t>
            </a:r>
            <a:br>
              <a:rPr lang="ru-RU" sz="4000" dirty="0" smtClean="0"/>
            </a:br>
            <a:r>
              <a:rPr lang="ru-RU" sz="3600" dirty="0" smtClean="0"/>
              <a:t>В </a:t>
            </a:r>
            <a:r>
              <a:rPr lang="en-US" sz="3600" dirty="0" smtClean="0"/>
              <a:t>XIX</a:t>
            </a:r>
            <a:r>
              <a:rPr lang="ru-RU" sz="3600" dirty="0" smtClean="0"/>
              <a:t> веке резко меняется быт. Изменяет свой стиль и мебель. Этот стиль зародился во времена Наполеона. Мебель стала прямоугольной, массивной, ножки в виде колонн, звериных лап. Назовите этот стиль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1332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барокко               3) ампир</a:t>
            </a:r>
          </a:p>
          <a:p>
            <a:pPr eaLnBrk="1" hangingPunct="1">
              <a:defRPr/>
            </a:pPr>
            <a:r>
              <a:rPr lang="ru-RU" dirty="0" smtClean="0"/>
              <a:t>2) классицизм          4) готика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98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100 000</a:t>
            </a:r>
            <a:br>
              <a:rPr lang="ru-RU" sz="4000" dirty="0" smtClean="0"/>
            </a:br>
            <a:r>
              <a:rPr lang="ru-RU" sz="2800" dirty="0" smtClean="0"/>
              <a:t>В 70-е гг. </a:t>
            </a:r>
            <a:r>
              <a:rPr lang="en-US" sz="2800" dirty="0" smtClean="0"/>
              <a:t>XIX</a:t>
            </a:r>
            <a:r>
              <a:rPr lang="ru-RU" sz="2800" dirty="0" smtClean="0"/>
              <a:t> века в крупных европейских городах строились системы водопровода и канализации. Однако долго еще это удобство оставалось большой редкостью и имелось только у очень богатых людей. Что это за редкость?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73463"/>
            <a:ext cx="8229600" cy="34877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туалет</a:t>
            </a:r>
          </a:p>
          <a:p>
            <a:pPr eaLnBrk="1" hangingPunct="1">
              <a:defRPr/>
            </a:pPr>
            <a:r>
              <a:rPr lang="ru-RU" dirty="0" smtClean="0"/>
              <a:t>2) ванная комната</a:t>
            </a:r>
          </a:p>
          <a:p>
            <a:pPr eaLnBrk="1" hangingPunct="1">
              <a:defRPr/>
            </a:pPr>
            <a:r>
              <a:rPr lang="ru-RU" dirty="0" smtClean="0"/>
              <a:t>3) пол с подогревом</a:t>
            </a:r>
          </a:p>
          <a:p>
            <a:pPr eaLnBrk="1" hangingPunct="1">
              <a:defRPr/>
            </a:pPr>
            <a:r>
              <a:rPr lang="ru-RU" dirty="0" smtClean="0"/>
              <a:t>4) отопление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500 000</a:t>
            </a:r>
            <a:br>
              <a:rPr lang="ru-RU" sz="4000" dirty="0" smtClean="0"/>
            </a:br>
            <a:r>
              <a:rPr lang="ru-RU" sz="2800" dirty="0" smtClean="0"/>
              <a:t>В 1892 году барон Пьер де Кубертен выступил с предложением возобновить эту древнюю традицию, считая, что она будет гарантией согласия и мира во всем мире. Что предложил барон?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500438"/>
            <a:ext cx="8229600" cy="3357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проводить олимпийские игры</a:t>
            </a:r>
          </a:p>
          <a:p>
            <a:pPr eaLnBrk="1" hangingPunct="1">
              <a:defRPr/>
            </a:pPr>
            <a:r>
              <a:rPr lang="ru-RU" dirty="0" smtClean="0"/>
              <a:t>2) обмениваться оливковыми ветвями на деловых встречах</a:t>
            </a:r>
          </a:p>
          <a:p>
            <a:pPr eaLnBrk="1" hangingPunct="1">
              <a:defRPr/>
            </a:pPr>
            <a:r>
              <a:rPr lang="ru-RU" dirty="0" smtClean="0"/>
              <a:t>3) выучить гимны </a:t>
            </a:r>
            <a:r>
              <a:rPr lang="ru-RU" dirty="0" err="1" smtClean="0"/>
              <a:t>содружественных</a:t>
            </a:r>
            <a:r>
              <a:rPr lang="ru-RU" dirty="0" smtClean="0"/>
              <a:t> стран наизусть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1 000 000</a:t>
            </a:r>
            <a:br>
              <a:rPr lang="ru-RU" sz="4000" dirty="0" smtClean="0"/>
            </a:br>
            <a:r>
              <a:rPr lang="ru-RU" sz="4000" dirty="0" smtClean="0"/>
              <a:t>Что в 1871 году в период господства Парижской коммуны на черном рынке стоило 2 франка за штуку?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3632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1) фрукты</a:t>
            </a:r>
          </a:p>
          <a:p>
            <a:pPr eaLnBrk="1" hangingPunct="1">
              <a:defRPr/>
            </a:pPr>
            <a:r>
              <a:rPr lang="ru-RU" dirty="0" smtClean="0"/>
              <a:t>2) кусок мяса</a:t>
            </a:r>
          </a:p>
          <a:p>
            <a:pPr eaLnBrk="1" hangingPunct="1">
              <a:defRPr/>
            </a:pPr>
            <a:r>
              <a:rPr lang="ru-RU" dirty="0" smtClean="0"/>
              <a:t>3) рыба</a:t>
            </a:r>
          </a:p>
          <a:p>
            <a:pPr eaLnBrk="1" hangingPunct="1">
              <a:defRPr/>
            </a:pPr>
            <a:r>
              <a:rPr lang="ru-RU" dirty="0" smtClean="0"/>
              <a:t>4</a:t>
            </a:r>
            <a:r>
              <a:rPr lang="ru-RU" smtClean="0"/>
              <a:t>) крысы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Игрок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           вопрос на 100 рублей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     Христианство на Руси было принято: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mtClean="0"/>
              <a:t>1098    2) 1011   3) 898   4) 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500 рублей</a:t>
            </a:r>
            <a:br>
              <a:rPr lang="ru-RU" smtClean="0"/>
            </a:br>
            <a:r>
              <a:rPr lang="ru-RU" smtClean="0"/>
              <a:t>     Жакерия - это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1) пирог, национальное блюдо Франции</a:t>
            </a:r>
          </a:p>
          <a:p>
            <a:pPr eaLnBrk="1" hangingPunct="1"/>
            <a:r>
              <a:rPr lang="ru-RU" smtClean="0"/>
              <a:t>2) восстание французских крестьян</a:t>
            </a:r>
          </a:p>
          <a:p>
            <a:pPr eaLnBrk="1" hangingPunct="1"/>
            <a:r>
              <a:rPr lang="ru-RU" smtClean="0"/>
              <a:t>3) архитектурный стиль</a:t>
            </a:r>
          </a:p>
          <a:p>
            <a:pPr eaLnBrk="1" hangingPunct="1"/>
            <a:r>
              <a:rPr lang="ru-RU" smtClean="0"/>
              <a:t>4) орган правления во Франции </a:t>
            </a:r>
            <a:r>
              <a:rPr lang="en-US" smtClean="0"/>
              <a:t>XIV</a:t>
            </a:r>
            <a:r>
              <a:rPr lang="ru-RU" smtClean="0"/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1000 рублей</a:t>
            </a:r>
            <a:br>
              <a:rPr lang="ru-RU" sz="4000" smtClean="0"/>
            </a:br>
            <a:r>
              <a:rPr lang="ru-RU" sz="4000" smtClean="0"/>
              <a:t>Царьградом на Руси называли город: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1) Киев</a:t>
            </a:r>
          </a:p>
          <a:p>
            <a:pPr eaLnBrk="1" hangingPunct="1"/>
            <a:r>
              <a:rPr lang="ru-RU" smtClean="0"/>
              <a:t>2) Новгород</a:t>
            </a:r>
          </a:p>
          <a:p>
            <a:pPr eaLnBrk="1" hangingPunct="1"/>
            <a:r>
              <a:rPr lang="ru-RU" smtClean="0"/>
              <a:t>3) Константинополь</a:t>
            </a:r>
          </a:p>
          <a:p>
            <a:pPr eaLnBrk="1" hangingPunct="1"/>
            <a:r>
              <a:rPr lang="ru-RU" smtClean="0"/>
              <a:t>4) Москву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2982913"/>
          </a:xfrm>
        </p:spPr>
        <p:txBody>
          <a:bodyPr/>
          <a:lstStyle/>
          <a:p>
            <a:pPr eaLnBrk="1" hangingPunct="1"/>
            <a:r>
              <a:rPr lang="ru-RU" sz="4000" smtClean="0"/>
              <a:t>5000 рублей</a:t>
            </a:r>
            <a:br>
              <a:rPr lang="ru-RU" sz="4000" smtClean="0"/>
            </a:br>
            <a:r>
              <a:rPr lang="ru-RU" sz="4000" smtClean="0"/>
              <a:t>     О ком Суворов сказал такие слова: «Широко шагает мальчик, пора бы его унять!»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933825"/>
            <a:ext cx="7772400" cy="2924175"/>
          </a:xfrm>
        </p:spPr>
        <p:txBody>
          <a:bodyPr/>
          <a:lstStyle/>
          <a:p>
            <a:pPr eaLnBrk="1" hangingPunct="1"/>
            <a:r>
              <a:rPr lang="ru-RU" smtClean="0"/>
              <a:t>1) о Робеспьере</a:t>
            </a:r>
          </a:p>
          <a:p>
            <a:pPr eaLnBrk="1" hangingPunct="1"/>
            <a:r>
              <a:rPr lang="ru-RU" smtClean="0"/>
              <a:t>2) о Людовике </a:t>
            </a:r>
            <a:r>
              <a:rPr lang="en-US" smtClean="0"/>
              <a:t>XVI</a:t>
            </a:r>
            <a:endParaRPr lang="ru-RU" smtClean="0"/>
          </a:p>
          <a:p>
            <a:pPr eaLnBrk="1" hangingPunct="1"/>
            <a:r>
              <a:rPr lang="ru-RU" smtClean="0"/>
              <a:t>3) о Наполеоне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Океан">
  <a:themeElements>
    <a:clrScheme name="Другая 2">
      <a:dk1>
        <a:srgbClr val="C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00004C"/>
      </a:accent4>
      <a:accent5>
        <a:srgbClr val="ADE2E2"/>
      </a:accent5>
      <a:accent6>
        <a:srgbClr val="00B300"/>
      </a:accent6>
      <a:hlink>
        <a:srgbClr val="FFCC00"/>
      </a:hlink>
      <a:folHlink>
        <a:srgbClr val="C000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9_Т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6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7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8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9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166</TotalTime>
  <Words>1084</Words>
  <Application>Microsoft Office PowerPoint</Application>
  <PresentationFormat>Экран (4:3)</PresentationFormat>
  <Paragraphs>315</Paragraphs>
  <Slides>54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41</vt:i4>
      </vt:variant>
      <vt:variant>
        <vt:lpstr>Заголовки слайдов</vt:lpstr>
      </vt:variant>
      <vt:variant>
        <vt:i4>54</vt:i4>
      </vt:variant>
    </vt:vector>
  </HeadingPairs>
  <TitlesOfParts>
    <vt:vector size="102" baseType="lpstr">
      <vt:lpstr>Arial Black</vt:lpstr>
      <vt:lpstr>Arial</vt:lpstr>
      <vt:lpstr>Times New Roman</vt:lpstr>
      <vt:lpstr>Tahoma</vt:lpstr>
      <vt:lpstr>Wingdings</vt:lpstr>
      <vt:lpstr>Book Antiqua</vt:lpstr>
      <vt:lpstr>Century Gothic</vt:lpstr>
      <vt:lpstr>Салют</vt:lpstr>
      <vt:lpstr>Равновесие</vt:lpstr>
      <vt:lpstr>1_Равновесие</vt:lpstr>
      <vt:lpstr>2_Равновесие</vt:lpstr>
      <vt:lpstr>3_Равновесие</vt:lpstr>
      <vt:lpstr>4_Равновесие</vt:lpstr>
      <vt:lpstr>5_Равновесие</vt:lpstr>
      <vt:lpstr>6_Равновесие</vt:lpstr>
      <vt:lpstr>7_Равновесие</vt:lpstr>
      <vt:lpstr>8_Равновесие</vt:lpstr>
      <vt:lpstr>9_Равновесие</vt:lpstr>
      <vt:lpstr>Океан</vt:lpstr>
      <vt:lpstr>1_Океан</vt:lpstr>
      <vt:lpstr>2_Океан</vt:lpstr>
      <vt:lpstr>3_Океан</vt:lpstr>
      <vt:lpstr>4_Океан</vt:lpstr>
      <vt:lpstr>5_Океан</vt:lpstr>
      <vt:lpstr>6_Океан</vt:lpstr>
      <vt:lpstr>7_Океан</vt:lpstr>
      <vt:lpstr>8_Океан</vt:lpstr>
      <vt:lpstr>9_Океан</vt:lpstr>
      <vt:lpstr>Трава</vt:lpstr>
      <vt:lpstr>1_Трава</vt:lpstr>
      <vt:lpstr>2_Трава</vt:lpstr>
      <vt:lpstr>3_Трава</vt:lpstr>
      <vt:lpstr>4_Трава</vt:lpstr>
      <vt:lpstr>5_Трава</vt:lpstr>
      <vt:lpstr>6_Трава</vt:lpstr>
      <vt:lpstr>7_Трава</vt:lpstr>
      <vt:lpstr>8_Трава</vt:lpstr>
      <vt:lpstr>9_Трава</vt:lpstr>
      <vt:lpstr>Разрез</vt:lpstr>
      <vt:lpstr>1_Разрез</vt:lpstr>
      <vt:lpstr>2_Разрез</vt:lpstr>
      <vt:lpstr>3_Разрез</vt:lpstr>
      <vt:lpstr>4_Разрез</vt:lpstr>
      <vt:lpstr>5_Разрез</vt:lpstr>
      <vt:lpstr>6_Разрез</vt:lpstr>
      <vt:lpstr>7_Разрез</vt:lpstr>
      <vt:lpstr>8_Разрез</vt:lpstr>
      <vt:lpstr>9_Разрез</vt:lpstr>
      <vt:lpstr>Кто хочет стать миллионером?</vt:lpstr>
      <vt:lpstr>               ЦЕЛИ</vt:lpstr>
      <vt:lpstr>              ЗАДАЧИ</vt:lpstr>
      <vt:lpstr>            участники</vt:lpstr>
      <vt:lpstr>Отборочный тур </vt:lpstr>
      <vt:lpstr>Игрок 1</vt:lpstr>
      <vt:lpstr>500 рублей      Жакерия - это</vt:lpstr>
      <vt:lpstr>1000 рублей Царьградом на Руси называли город:</vt:lpstr>
      <vt:lpstr>5000 рублей      О ком Суворов сказал такие слова: «Широко шагает мальчик, пора бы его унять!»</vt:lpstr>
      <vt:lpstr>10000 рублей В начале XX века археолог Дж. Картер прославился находкой гробницы этого египетского фараона:        </vt:lpstr>
      <vt:lpstr>50 000      Что положило начало истории английского королевства?</vt:lpstr>
      <vt:lpstr>100 000      О ней вели беседы и в салонах, и в кабачках. Говорили, что она чудесным образом излечивает от  головной боли. Парижане ласково называли ее «малышка Луизон», однако за пределами Парижа она более известна под именем человека, никоим образом не связанного с ее появлением на свет.</vt:lpstr>
      <vt:lpstr>500 000      Этот термин переводится с греческого как «всесожжение»</vt:lpstr>
      <vt:lpstr>1 000 000      Когда был дан первый во время ВОВ артиллерийский салют в Москве?</vt:lpstr>
      <vt:lpstr>Слайд 15</vt:lpstr>
      <vt:lpstr>100 рублей Слово «рыцарь» переводится как: </vt:lpstr>
      <vt:lpstr>500 рублей В какие годы существовал СССР?</vt:lpstr>
      <vt:lpstr>1000 рублей Открытие Америки Христофором Колумбом произошло в:</vt:lpstr>
      <vt:lpstr>5000 рублей «Росчистями», «сечами», «починками», «деревнями» в XIV веке стали называть:</vt:lpstr>
      <vt:lpstr>10 000 рублей Единственная в мире женщина, совершившая воздушный таран: </vt:lpstr>
      <vt:lpstr>50 000 рублей Человек, проживший в средневековом городе один год и один день:</vt:lpstr>
      <vt:lpstr>                 100 000 рублей Она была дочерью дворянина. Прославилась своей жестокостью – замучила насмерть более ста крепостных, преимущественно женщин, в том числе двух девочек – 11 и 12 лет; после 6-летнего следствия была приговорена к смертной казни, замененной пожизненным заключением в монастырской тюрьме, в ней и умерла. Ее имя стало нарицательным.</vt:lpstr>
      <vt:lpstr>500 000 рублей О ком эти строки? «И я вошла, и я сказала: - Здравствуй. Пора, король, во Францию, домой! И я опять веду тебя на царство. И ты опять обманешь,  Карл Седьмой!»</vt:lpstr>
      <vt:lpstr>1 000 000 Кого называли «вольными стрелками»?</vt:lpstr>
      <vt:lpstr> </vt:lpstr>
      <vt:lpstr>100 рублей Какая битва была раньше?</vt:lpstr>
      <vt:lpstr>500 рублей  Древние греки считали его «отцом истории»:    </vt:lpstr>
      <vt:lpstr>1000 рублей     Великий древнегреческий философ, учитель Александра Македонского:</vt:lpstr>
      <vt:lpstr>5000 рублей      Соотнесите понятия:</vt:lpstr>
      <vt:lpstr>10 000      Елизавета Петровна, как известно, гордилась тем, что никто в России не умеет лучше нее танцевать. А Екатерина II (как и Мария Антуанетта) очень гордилась умением шевелить этими частями тела. Назовите их.</vt:lpstr>
      <vt:lpstr>50 000      Укажите место встречи и имена двух императоров, о которых идет речь.      «25 июня 1807 года во втором часу дня состоялась первая встреча обоих императоров. На самой середине реки был утвержден плот с двумя великолепными павильонами. На французском берегу была выстроена вся гвардия, на русском – небольшая свита императора. Лодки отчалили от берегов и на середине реки император и царь одновременно вошли в шатер мира. Стрелявшие еще 10 дней назад друг в друга гвардейцы кричат: «Ура!» Вчерашние враги обнялись.</vt:lpstr>
      <vt:lpstr>100 000      О каком князе идет речь?      «Этот князь получил свое прозвище после того, как был ослеплен. Случилось это в 1446 году, когда приехал князь на богомолье в Троицкий монастырь. Но ослепленный и сосланный в Углич князь не прекратил борьбу с врагами. Он отомстил своему противнику в 1453 году, отравив его. Князь убрал тех, кто поднимал меч на великое княжение. Москва поднялась на новую ступень власти и единения».</vt:lpstr>
      <vt:lpstr>500 000      Какие три из названных понятий связаны с эпохой дворцовых переворотов в России XVIII века?</vt:lpstr>
      <vt:lpstr>1 000 000      В начале Второй мировой войны СССР был исключен из Лиги Наций за:</vt:lpstr>
      <vt:lpstr>     ИГРОК № 4</vt:lpstr>
      <vt:lpstr>100 рублей      Богиней истории называют</vt:lpstr>
      <vt:lpstr>500 рублей      Мыт – это:</vt:lpstr>
      <vt:lpstr> Крещение Руси произошло при князе:</vt:lpstr>
      <vt:lpstr>5000      Именно такой, по мнению Людовика XVI была фамилия Екатерины II</vt:lpstr>
      <vt:lpstr>10 000      Первого Патриарха Московского и всея Руси звали:</vt:lpstr>
      <vt:lpstr>50 000      Укажите, о каком событии ВОВ идет речь.      «Итогом оборонительного сражения следует, на мой взгляд, считать поражение танковых сооружений врага, в результате чего возникло особо благоприятное для нас соотношение сил по этому важному роду войск. В значительной степени способствовал тому выигрыш нами крупного встречного танкового сражения южнее Прохоровки. Мне довелось быть свидетелем этого поистине титанического поединка двух стальных армад (до 1200 танков и самоходных артиллерийских установок) 12 июля».</vt:lpstr>
      <vt:lpstr>100 000      Договор о запрещении испытаний ядерного оружия в атмосфере, космосе и под водой был подписан при:</vt:lpstr>
      <vt:lpstr>500 000      Кого в период смуты называли «тушинским вором»? </vt:lpstr>
      <vt:lpstr>1 000 000      Сколько копеек в алтыне?</vt:lpstr>
      <vt:lpstr>Игрок № 5</vt:lpstr>
      <vt:lpstr>100 рублей Назовите имя царя греческого острова, который, чтобы не участвовать в походе на Трою, притворился безумным. Он запряг в один плуг быка и осла и стал пахать морской берег, бросая в борозду соль. </vt:lpstr>
      <vt:lpstr>500  Чтобы люди не погрузились в царство страшного Аида, некто похитил для них божественный огонь. Назовите имя героя</vt:lpstr>
      <vt:lpstr>1000 Этот русский ученый свое изобретение подарил не России, а Франции. Его электрические лампы освещали парижские магазины, театры, улицы. Назовите имя ученого</vt:lpstr>
      <vt:lpstr>5000 По какому признаку во Франции в середине XIX века можно было определить, в достатке или бедности живет человек?</vt:lpstr>
      <vt:lpstr>10 000 Как называется римский бог врачевания?</vt:lpstr>
      <vt:lpstr>50 000 В XIX веке резко меняется быт. Изменяет свой стиль и мебель. Этот стиль зародился во времена Наполеона. Мебель стала прямоугольной, массивной, ножки в виде колонн, звериных лап. Назовите этот стиль</vt:lpstr>
      <vt:lpstr>100 000 В 70-е гг. XIX века в крупных европейских городах строились системы водопровода и канализации. Однако долго еще это удобство оставалось большой редкостью и имелось только у очень богатых людей. Что это за редкость?</vt:lpstr>
      <vt:lpstr>500 000 В 1892 году барон Пьер де Кубертен выступил с предложением возобновить эту древнюю традицию, считая, что она будет гарантией согласия и мира во всем мире. Что предложил барон?</vt:lpstr>
      <vt:lpstr>1 000 000 Что в 1871 году в период господства Парижской коммуны на черном рынке стоило 2 франка за штуку?</vt:lpstr>
    </vt:vector>
  </TitlesOfParts>
  <Company>НО Школа-интернат №12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миллионером?</dc:title>
  <dc:creator>Директор</dc:creator>
  <cp:lastModifiedBy>zamvr</cp:lastModifiedBy>
  <cp:revision>27</cp:revision>
  <dcterms:created xsi:type="dcterms:W3CDTF">2011-02-15T03:42:51Z</dcterms:created>
  <dcterms:modified xsi:type="dcterms:W3CDTF">2013-09-11T06:41:01Z</dcterms:modified>
</cp:coreProperties>
</file>