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4C3D9-1052-41BF-A0C5-C353B6E91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35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E0E09-1B38-4493-8D2A-1B42F7FBA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15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89EE4F-F5DC-46D5-89DE-538A5AADD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57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95936" y="5052545"/>
            <a:ext cx="4536504" cy="882119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 учитель географии Родненко Елена Алексеевна, учитель математики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Дудниченко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Анатольевна  ГБОУ кадетская школа №1785 «Таганский кадетский корпус»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sz="4000" dirty="0" smtClean="0"/>
              <a:t>Египет и математика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484784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географии в 6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03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6672"/>
            <a:ext cx="432048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28800"/>
            <a:ext cx="4391471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134" y="4869160"/>
            <a:ext cx="4578911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Девяносто пять процентов территории Египта занимает пустыня. Большинство населения Египта проживает всего на пяти процентах территории.</a:t>
            </a:r>
            <a:b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3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71296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Когда-то пустыня Сахара была плодородной землей и саванной. Климатические изменения происшедшие за 8000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 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н.э.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превратили это место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пустыню. Теперь это одна из самых больших в мире жарких пустынь площадью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8,6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млн.км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кв.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3346450" cy="2511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32656"/>
            <a:ext cx="3346450" cy="2509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9071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6531138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" y="2502"/>
            <a:ext cx="9144000" cy="68703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182" y="3422845"/>
            <a:ext cx="4536504" cy="33974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79435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5715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ЕГИПЕТ</a:t>
            </a:r>
            <a:endParaRPr lang="ru-RU" sz="5400" b="1" dirty="0">
              <a:ln w="5715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70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8091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Примерно за четыре тысячи лет до нашей эры на берегах Нила существовала одна из самых могущественных и культурных в то время стран — Египет</a:t>
            </a:r>
            <a:r>
              <a:rPr lang="ru-RU" sz="1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76672"/>
            <a:ext cx="61206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0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16632"/>
            <a:ext cx="4752528" cy="4994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208911" cy="2232248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Египет - центр пересечения путей, соединяющих три континента - Азию, Африку и Европу. Государство находится на северо-востоке Африки и юго-западе Азии. На востоке граничит с Израилем, на юге - с Суданом, на западе - с Ливией. На севере омывается Средиземным морем, на востоке - Красным морем. Египет является одним из крупнейших государств мира по площади (площадь страны составляет 1 001 449 кв. км.), а по численности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самым большим на Арабском Востоке.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3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89040"/>
            <a:ext cx="345638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Египет – единственное государство, расположенное на двух континентах. Основная часть вместе со столицей - Каиром, расположена на африканском континенте. И только Синайский полуостров находится в Азии. Граница между Африкой и Азией проходит по Суэцкому каналу.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3820414" cy="28653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501008"/>
            <a:ext cx="4956682" cy="27907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4" name="Picture 2" descr="C:\Users\Елена\AppData\Local\Temp\Rar$DI11.2754\5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376264" cy="194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60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Карта Египта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2204864"/>
            <a:ext cx="4038600" cy="27257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Расстояние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Москвы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Хургады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карте-17 см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М: 1:20000000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Найти путь, который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надо   пролететь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самолете и время в пути, если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корость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Боинга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V=1000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км/ч</a:t>
            </a:r>
          </a:p>
        </p:txBody>
      </p:sp>
      <p:pic>
        <p:nvPicPr>
          <p:cNvPr id="28682" name="Picture 10" descr="карта егип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1700808"/>
            <a:ext cx="4038600" cy="358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21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782637"/>
          </a:xfrm>
        </p:spPr>
        <p:txBody>
          <a:bodyPr/>
          <a:lstStyle/>
          <a:p>
            <a:r>
              <a:rPr lang="ru-RU" sz="4000" u="sng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Государственный строй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628775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CC3300"/>
                </a:solidFill>
                <a:latin typeface="Matura MT Script Capitals" pitchFamily="66" charset="0"/>
              </a:rPr>
              <a:t>                                       </a:t>
            </a:r>
            <a:endParaRPr lang="ru-RU" sz="2800" dirty="0" smtClean="0">
              <a:solidFill>
                <a:srgbClr val="CC3300"/>
              </a:solidFill>
              <a:latin typeface="Matura MT Script Capital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9900"/>
                </a:solidFill>
                <a:latin typeface="Matura MT Script Capitals" pitchFamily="66" charset="0"/>
              </a:rPr>
              <a:t>     Флаг </a:t>
            </a:r>
            <a:r>
              <a:rPr lang="ru-RU" dirty="0">
                <a:solidFill>
                  <a:srgbClr val="009900"/>
                </a:solidFill>
                <a:latin typeface="Matura MT Script Capitals" pitchFamily="66" charset="0"/>
              </a:rPr>
              <a:t>Египта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rgbClr val="009900"/>
              </a:solidFill>
              <a:latin typeface="Matura MT Script Capital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Главой Арабской Республики Египет и верховным главнокомандующим является «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раис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(т.е. президент).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CC3300"/>
                </a:solidFill>
                <a:latin typeface="Matura MT Script Capitals" pitchFamily="66" charset="0"/>
              </a:rPr>
              <a:t>    </a:t>
            </a:r>
            <a:endParaRPr lang="ru-RU" sz="2800" dirty="0" smtClean="0">
              <a:solidFill>
                <a:srgbClr val="CC3300"/>
              </a:solidFill>
              <a:latin typeface="Matura MT Script Capital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rgbClr val="CC3300"/>
              </a:solidFill>
              <a:latin typeface="Matura MT Script Capital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CC3300"/>
              </a:solidFill>
              <a:latin typeface="Matura MT Script Capital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CC3300"/>
                </a:solidFill>
                <a:latin typeface="Matura MT Script Capitals" pitchFamily="66" charset="0"/>
              </a:rPr>
              <a:t>     </a:t>
            </a:r>
            <a:r>
              <a:rPr lang="ru-RU" dirty="0" smtClean="0">
                <a:solidFill>
                  <a:srgbClr val="009900"/>
                </a:solidFill>
                <a:latin typeface="Matura MT Script Capitals" pitchFamily="66" charset="0"/>
              </a:rPr>
              <a:t>Герб </a:t>
            </a:r>
            <a:r>
              <a:rPr lang="ru-RU" dirty="0">
                <a:solidFill>
                  <a:srgbClr val="009900"/>
                </a:solidFill>
                <a:latin typeface="Matura MT Script Capitals" pitchFamily="66" charset="0"/>
              </a:rPr>
              <a:t>Египта</a:t>
            </a:r>
          </a:p>
        </p:txBody>
      </p:sp>
      <p:pic>
        <p:nvPicPr>
          <p:cNvPr id="51208" name="Picture 8" descr="флаг Егип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08625" y="1773238"/>
            <a:ext cx="2089150" cy="17287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9" name="Picture 9" descr="Герб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80063" y="4076700"/>
            <a:ext cx="1954212" cy="1944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3635375" y="2133600"/>
            <a:ext cx="1800225" cy="217488"/>
          </a:xfrm>
          <a:prstGeom prst="rightArrow">
            <a:avLst>
              <a:gd name="adj1" fmla="val 50000"/>
              <a:gd name="adj2" fmla="val 206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3635375" y="5516563"/>
            <a:ext cx="1728788" cy="217487"/>
          </a:xfrm>
          <a:prstGeom prst="rightArrow">
            <a:avLst>
              <a:gd name="adj1" fmla="val 50000"/>
              <a:gd name="adj2" fmla="val 1987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72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57173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Столица Египта</a:t>
            </a:r>
            <a:br>
              <a: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Каир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411760" y="3789040"/>
            <a:ext cx="3168352" cy="252028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sz="2800" dirty="0"/>
              <a:t>    </a:t>
            </a:r>
            <a:r>
              <a:rPr lang="ru-RU" sz="2800" dirty="0">
                <a:solidFill>
                  <a:srgbClr val="CC3300"/>
                </a:solidFill>
                <a:latin typeface="Matura MT Script Capitals" pitchFamily="66" charset="0"/>
              </a:rPr>
              <a:t>Столица Египта в наши дни — это гордость африканского континента, город «тысячи минаретов»</a:t>
            </a:r>
          </a:p>
        </p:txBody>
      </p:sp>
      <p:pic>
        <p:nvPicPr>
          <p:cNvPr id="21513" name="Picture 9" descr="современный Каи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26113" y="3356992"/>
            <a:ext cx="3417887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 descr="Минар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1" y="3789040"/>
            <a:ext cx="2544559" cy="2810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2410"/>
            <a:ext cx="3157810" cy="3356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1699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556792"/>
            <a:ext cx="4038600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Численность Египта составляет около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миллионов человек. Жители Египта, арабы, являются потомками древних египтян и составляют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99,6%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населения. </a:t>
            </a:r>
          </a:p>
          <a:p>
            <a:pPr marL="0">
              <a:buFontTx/>
              <a:buNone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63" name="Picture 11" descr="рынок Каи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1196752"/>
            <a:ext cx="4333441" cy="42484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76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340</Words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Египет и математика</vt:lpstr>
      <vt:lpstr>Слайд 2</vt:lpstr>
      <vt:lpstr>Примерно за четыре тысячи лет до нашей эры на берегах Нила существовала одна из самых могущественных и культурных в то время стран — Египет.</vt:lpstr>
      <vt:lpstr>Египет - центр пересечения путей, соединяющих три континента - Азию, Африку и Европу. Государство находится на северо-востоке Африки и юго-западе Азии. На востоке граничит с Израилем, на юге - с Суданом, на западе - с Ливией. На севере омывается Средиземным морем, на востоке - Красным морем. Египет является одним из крупнейших государств мира по площади (площадь страны составляет 1 001 449 кв. км.), а по численности населения - самым большим на Арабском Востоке. </vt:lpstr>
      <vt:lpstr>Египет – единственное государство, расположенное на двух континентах. Основная часть вместе со столицей - Каиром, расположена на африканском континенте. И только Синайский полуостров находится в Азии. Граница между Африкой и Азией проходит по Суэцкому каналу. </vt:lpstr>
      <vt:lpstr>Карта Египта</vt:lpstr>
      <vt:lpstr>Государственный строй</vt:lpstr>
      <vt:lpstr>Столица Египта Каир</vt:lpstr>
      <vt:lpstr>Слайд 9</vt:lpstr>
      <vt:lpstr>Девяносто пять процентов территории Египта занимает пустыня. Большинство населения Египта проживает всего на пяти процентах территории. </vt:lpstr>
      <vt:lpstr>Когда-то пустыня Сахара была плодородной землей и саванной. Климатические изменения происшедшие за 8000 лет  до н.э. превратили это место  в пустыню. Теперь это одна из самых больших в мире жарких пустынь площадью   8,6 млн.км кв.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Египет и математика</dc:title>
  <cp:lastModifiedBy>Admin</cp:lastModifiedBy>
  <cp:revision>2</cp:revision>
  <dcterms:modified xsi:type="dcterms:W3CDTF">2014-12-09T07:53:46Z</dcterms:modified>
</cp:coreProperties>
</file>