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89EE4F-F5DC-46D5-89DE-538A5AADD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575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Monotype Corsiva" pitchFamily="66" charset="0"/>
              </a:rPr>
              <a:t>Интересные факты</a:t>
            </a:r>
            <a:endParaRPr lang="ru-RU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pic>
        <p:nvPicPr>
          <p:cNvPr id="8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628800"/>
            <a:ext cx="3346450" cy="331103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1916832"/>
            <a:ext cx="4038600" cy="264932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23528" y="5301208"/>
            <a:ext cx="8496943" cy="10801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 Египте обнаружены древнейшие солнечные часы, относящиеся к XV в. до н.э.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08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157192"/>
            <a:ext cx="6512511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 времена древнего Египта не было современных средств связи, но его жители не отчаивались по этому поводу. Они научились использовать голубей для передачи сообщений друг другу.</a:t>
            </a:r>
            <a:b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6074" y="323340"/>
            <a:ext cx="4844198" cy="388353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3520499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786322"/>
            <a:ext cx="8568951" cy="1366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Первая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пирамида, построенная в Древнем Египте (по мнению большинства ученых) – ступенчатая пирамида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Джосера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Саккаре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была окружена десятиметровой стеной, имеющей 15 дверей. Открыта была только одна дверь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332656"/>
            <a:ext cx="5544616" cy="4158463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3182243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1357298"/>
            <a:ext cx="7622232" cy="11430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 Спасибо за внимание!</a:t>
            </a:r>
            <a:endParaRPr lang="ru-RU" dirty="0"/>
          </a:p>
        </p:txBody>
      </p:sp>
      <p:pic>
        <p:nvPicPr>
          <p:cNvPr id="1032" name="Picture 8" descr="C:\Users\Елена\AppData\Local\Temp\Rar$DI10.3771\5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143248"/>
            <a:ext cx="49530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5152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869160"/>
            <a:ext cx="856895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Древнейший солнечный календарь появился в Египте, вероят­но, в IV тыс. до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н.э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Продолжительность египетского года была равна 365 солнечным суткам. В нем было 12 месяцев, по 30 суток в каждом, плюс еще 5 до­полнительных дней, которые древние египтяне посвящали покаяниям в грехах и памяти умерших сородичей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7992888" cy="4018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6530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372168"/>
            <a:ext cx="8712967" cy="1361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Когда мумифицировали тело человека, из него вынимали все органы, за исключением сердца, где, как считалось, находилась душа.</a:t>
            </a:r>
            <a:b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620688"/>
            <a:ext cx="6597352" cy="338437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847286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27584" y="5013176"/>
            <a:ext cx="7376607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Этот самый фараон —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Пепи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II — рекордсмен среди всех известных правителей за всю мировую историю. Он стал фараоном в шесть лет, а закончил свое правление в 94 года.</a:t>
            </a:r>
            <a:b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260648"/>
            <a:ext cx="2520280" cy="46805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305206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568951" cy="1152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Фараон никогда не показывал своих волос — он должен был всегда носить особый головной убор под названием </a:t>
            </a:r>
            <a:r>
              <a:rPr lang="ru-RU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немес</a:t>
            </a: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Как выглядел этот головной убор мы знаем благодаря золотой маске фараона Тутанхамона.</a:t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7784" y="404664"/>
            <a:ext cx="4392488" cy="460851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2363636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229200"/>
            <a:ext cx="8640959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в Египте не носили одежды до достижения ими возраста как минимум 10 лет — на такой жаре это было необязательно. Основную одежду мужчин составляла юбка, женщин — платье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760" y="116632"/>
            <a:ext cx="4896544" cy="473985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648728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-2598"/>
            <a:ext cx="4464496" cy="3874219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149080"/>
            <a:ext cx="8712968" cy="114300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Неоспоримым фактом на сегодняшний день является то, что первые антибиотики начали активно использоваться только в XX веке. Однако не всем известен тот факт, что тысячи лет назад в Египте некоторые инфекционные болезни лечили с помощью заплесневелого хлеба. Таким образом, именно египтян следует считать первопроходцами в использовании антибиотиков в лечебных целях. </a:t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35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373216"/>
            <a:ext cx="8640959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Еще одним интересным фактом о Египте тех лет является то, что в то время некоторые люди спали на подушках, которые были наполнены ... камнями.</a:t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332656"/>
            <a:ext cx="4896544" cy="489654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1207267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372168"/>
            <a:ext cx="7488831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Древний Египет называют колыбелью цивилизации. Известно, что именно там тысячи лет тому назад были впервые придуманы замок и ключи к нему, расческа и ножницы, макияж и дезодорант, парик и зубная щетка с пастой.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412776"/>
            <a:ext cx="3346450" cy="242059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6" name="Объект 5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692696"/>
            <a:ext cx="3346450" cy="33799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2027278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Интересные факты</vt:lpstr>
      <vt:lpstr>Древнейший солнечный календарь появился в Египте, вероят­но, в IV тыс. до н.э Продолжительность египетского года была равна 365 солнечным суткам. В нем было 12 месяцев, по 30 суток в каждом, плюс еще 5 до­полнительных дней, которые древние египтяне посвящали покаяниям в грехах и памяти умерших сородичей.</vt:lpstr>
      <vt:lpstr>Когда мумифицировали тело человека, из него вынимали все органы, за исключением сердца, где, как считалось, находилась душа.  </vt:lpstr>
      <vt:lpstr>Этот самый фараон — Пепи II — рекордсмен среди всех известных правителей за всю мировую историю. Он стал фараоном в шесть лет, а закончил свое правление в 94 года.  </vt:lpstr>
      <vt:lpstr>Фараон никогда не показывал своих волос — он должен был всегда носить особый головной убор под названием немес. Как выглядел этот головной убор мы знаем благодаря золотой маске фараона Тутанхамона.  </vt:lpstr>
      <vt:lpstr>Дети в Египте не носили одежды до достижения ими возраста как минимум 10 лет — на такой жаре это было необязательно. Основную одежду мужчин составляла юбка, женщин — платье.</vt:lpstr>
      <vt:lpstr>Неоспоримым фактом на сегодняшний день является то, что первые антибиотики начали активно использоваться только в XX веке. Однако не всем известен тот факт, что тысячи лет назад в Египте некоторые инфекционные болезни лечили с помощью заплесневелого хлеба. Таким образом, именно египтян следует считать первопроходцами в использовании антибиотиков в лечебных целях.  </vt:lpstr>
      <vt:lpstr>Еще одним интересным фактом о Египте тех лет является то, что в то время некоторые люди спали на подушках, которые были наполнены ... камнями. </vt:lpstr>
      <vt:lpstr>Древний Египет называют колыбелью цивилизации. Известно, что именно там тысячи лет тому назад были впервые придуманы замок и ключи к нему, расческа и ножницы, макияж и дезодорант, парик и зубная щетка с пастой. </vt:lpstr>
      <vt:lpstr>Во времена древнего Египта не было современных средств связи, но его жители не отчаивались по этому поводу. Они научились использовать голубей для передачи сообщений друг другу. </vt:lpstr>
      <vt:lpstr>   Первая пирамида, построенная в Древнем Египте (по мнению большинства ученых) – ступенчатая пирамида Джосера в Саккаре – была окружена десятиметровой стеной, имеющей 15 дверей. Открыта была только одна дверь.    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факты</dc:title>
  <cp:lastModifiedBy>Admin</cp:lastModifiedBy>
  <cp:revision>1</cp:revision>
  <dcterms:modified xsi:type="dcterms:W3CDTF">2014-12-09T08:03:24Z</dcterms:modified>
</cp:coreProperties>
</file>