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0" r:id="rId5"/>
    <p:sldId id="259" r:id="rId6"/>
    <p:sldId id="261" r:id="rId7"/>
    <p:sldId id="257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8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3890-BA38-4BEF-ADCF-E25532BCDDA2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370D-E02B-4103-BDA0-7F14CA1E1B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3890-BA38-4BEF-ADCF-E25532BCDDA2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370D-E02B-4103-BDA0-7F14CA1E1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3890-BA38-4BEF-ADCF-E25532BCDDA2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370D-E02B-4103-BDA0-7F14CA1E1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3890-BA38-4BEF-ADCF-E25532BCDDA2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370D-E02B-4103-BDA0-7F14CA1E1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3890-BA38-4BEF-ADCF-E25532BCDDA2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39A370D-E02B-4103-BDA0-7F14CA1E1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3890-BA38-4BEF-ADCF-E25532BCDDA2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370D-E02B-4103-BDA0-7F14CA1E1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3890-BA38-4BEF-ADCF-E25532BCDDA2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370D-E02B-4103-BDA0-7F14CA1E1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3890-BA38-4BEF-ADCF-E25532BCDDA2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370D-E02B-4103-BDA0-7F14CA1E1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3890-BA38-4BEF-ADCF-E25532BCDDA2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370D-E02B-4103-BDA0-7F14CA1E1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3890-BA38-4BEF-ADCF-E25532BCDDA2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370D-E02B-4103-BDA0-7F14CA1E1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3890-BA38-4BEF-ADCF-E25532BCDDA2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370D-E02B-4103-BDA0-7F14CA1E1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043890-BA38-4BEF-ADCF-E25532BCDDA2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9A370D-E02B-4103-BDA0-7F14CA1E1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229600" cy="38884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Зависимые крестьяне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средневековой Европы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251520" y="-459432"/>
            <a:ext cx="1008112" cy="21602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692696"/>
            <a:ext cx="6396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ГБОУ школа №471 Выборгского района Санкт- Петербурга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7" y="465313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Шимолина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Т.В.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Учитель истории и обществознания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6093296"/>
            <a:ext cx="170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2013г.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Ответьте на вопросы: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520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1. Что такое натуральное хозяйство?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 Расскажите о крестьянской общине.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3.Что такое  повинности крестьян?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4. Продолжи: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А) Феодальная вотчина-это….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Б)Зависимые крестьяне - это…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В). Две части пахотной земли в вотчине –это..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Источники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32488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1. ВИКЕПЕДИЯ.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 РЫЦАРИ И ЗАМКИ,БОЛЬШАЯ ЭНЦИКЛОПЕДИЯ ЗНАНИЙ, МОСКВА, РОСМЭН,2013г.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3.Е.В. АГИБАЛОВА, Г,М. ДОНСКОЙ, ИСТОРИЯ СРЕДНИХ ВЕКОВ, 6 класс,     «ПРОСВЕЩЕНИЕ», МОСКВА, 2008г.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Для какой беседы вызвал управляющий поместья крестьян?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Pictures\img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7848872" cy="4392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Какие виды сельскохозяйственных культур сеяли крестьяне средневековой Европы?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user\Desktop\работа кр..web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83" t="3134" r="4854" b="5980"/>
          <a:stretch>
            <a:fillRect/>
          </a:stretch>
        </p:blipFill>
        <p:spPr bwMode="auto">
          <a:xfrm>
            <a:off x="1187624" y="2636912"/>
            <a:ext cx="6768752" cy="4032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Какими видами работ заняты крестьяне 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user\Pictures\img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837" t="68815" r="22320" b="14669"/>
          <a:stretch>
            <a:fillRect/>
          </a:stretch>
        </p:blipFill>
        <p:spPr bwMode="auto">
          <a:xfrm>
            <a:off x="827584" y="1988840"/>
            <a:ext cx="7776864" cy="3888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Что говорит о том, что на поле работают зависимые крестьяне?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user\Pictures\img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7200800" cy="432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Расскажите о орудиях труда крестьян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user\Pictures\img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7056784" cy="468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Расскажите , что сдавали крестьяне в виде оброка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Pictures\img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416824" cy="432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Опишите жилище зависимого крестьянина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user\Desktop\кр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200800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Опишите  быт зависимых крестьян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user\Desktop\кр3.web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507" y="1600200"/>
            <a:ext cx="7074986" cy="4708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</TotalTime>
  <Words>163</Words>
  <Application>Microsoft Office PowerPoint</Application>
  <PresentationFormat>Экран (4:3)</PresentationFormat>
  <Paragraphs>25</Paragraphs>
  <Slides>11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Зависимые крестьяне средневековой Европы</vt:lpstr>
      <vt:lpstr>Для какой беседы вызвал управляющий поместья крестьян?</vt:lpstr>
      <vt:lpstr>Какие виды сельскохозяйственных культур сеяли крестьяне средневековой Европы?</vt:lpstr>
      <vt:lpstr> Какими видами работ заняты крестьяне ?</vt:lpstr>
      <vt:lpstr>Что говорит о том, что на поле работают зависимые крестьяне?</vt:lpstr>
      <vt:lpstr>Расскажите о орудиях труда крестьян</vt:lpstr>
      <vt:lpstr>Расскажите , что сдавали крестьяне в виде оброка</vt:lpstr>
      <vt:lpstr>Опишите жилище зависимого крестьянина</vt:lpstr>
      <vt:lpstr>Опишите  быт зависимых крестьян</vt:lpstr>
      <vt:lpstr>Ответьте на вопросы:</vt:lpstr>
      <vt:lpstr>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КРЕСТЬЯНЕ</dc:title>
  <dc:creator>user</dc:creator>
  <cp:lastModifiedBy>user</cp:lastModifiedBy>
  <cp:revision>6</cp:revision>
  <dcterms:created xsi:type="dcterms:W3CDTF">2013-08-14T08:42:23Z</dcterms:created>
  <dcterms:modified xsi:type="dcterms:W3CDTF">2013-08-14T10:35:12Z</dcterms:modified>
</cp:coreProperties>
</file>