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2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E6C43-28B4-43AD-BA01-F65CBBE817BF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CFFA7-30DF-4BD5-9835-99B3A05006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CFFA7-30DF-4BD5-9835-99B3A050060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9032F4-43A2-4764-8CBD-82336263146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592131-44F8-480E-A987-AC03920AD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0" dirty="0" smtClean="0">
                <a:solidFill>
                  <a:srgbClr val="C00000"/>
                </a:solidFill>
              </a:rPr>
              <a:t>СТАЛИНСКАЯ МОДЕРНИЗАЦИЯ</a:t>
            </a:r>
            <a:endParaRPr lang="ru-RU" sz="5400" b="0" dirty="0">
              <a:solidFill>
                <a:srgbClr val="C00000"/>
              </a:solidFill>
            </a:endParaRPr>
          </a:p>
        </p:txBody>
      </p:sp>
      <p:pic>
        <p:nvPicPr>
          <p:cNvPr id="2052" name="Picture 4" descr="C:\Documents and Settings\Я\Мои документы\фото история\stalin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00042"/>
            <a:ext cx="3207874" cy="4187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dirty="0" smtClean="0">
                <a:solidFill>
                  <a:srgbClr val="C00000"/>
                </a:solidFill>
              </a:rPr>
              <a:t>«ЖИТЬ СТАЛО ЛУЧШЕ,ЖИТЬ СТАЛО ВЕСЕЛЕЕ….»</a:t>
            </a:r>
            <a:endParaRPr lang="ru-RU" sz="4000" b="0" dirty="0">
              <a:solidFill>
                <a:srgbClr val="C00000"/>
              </a:solidFill>
            </a:endParaRPr>
          </a:p>
        </p:txBody>
      </p:sp>
      <p:pic>
        <p:nvPicPr>
          <p:cNvPr id="4" name="Picture 3" descr="C:\Documents and Settings\Я\Мои документы\фото история\0_1c9f9_271114ca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28604"/>
            <a:ext cx="3024000" cy="447337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ИТОГИ ИНДУСТРИАЛИЗАЦИИ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-ТЕМПЫ РОСТА ТЯЖЕЛОЙ ПРОМЫШЛЕННОСТИ В 2-3 РАЗА ВЫШЕ,ЧЕМ ПЕРЕД ПЕРВОЙ МИРОВОЙ ВОЙНОЙ;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-ПО ОБЪЕМАМ ПРОМЫШЛЕННОСТИ 2 МЕСТО В МИРЕ ПОСЛЕ США;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-СОЗДАН МНОГООТРАСЛЕВОЙ ВОЕННО-ПРОМЫШЛЕННЫЙ КОМПЛЕКС;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-СССР-ИНДУСТРИАЛЬНАЯ СТРАНА;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ИНДУСТРИАЛИЗАЦИЯ</a:t>
            </a:r>
            <a:endParaRPr lang="ru-RU" sz="4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</a:rPr>
              <a:t>XIV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СЪЕЗД ВКП(Б),ДЕКАБРЬ 1925 ГОДА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1.ЛИКВИДАЦИЯ ТЕХНИКО-ЭКОНОМИЧЕСКОЙ ОТСТАЛОСТИ СТРАНЫ;</a:t>
            </a:r>
          </a:p>
          <a:p>
            <a:pPr algn="l"/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2.ДОСТИЖЕНИЕ ЭКОНОМИЧЕСКОЙ НЕЗАВИСИМОСТИ;</a:t>
            </a:r>
          </a:p>
          <a:p>
            <a:pPr algn="l"/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3.СОЗДАНИЕ МОЩНОЙ ОБОРОННОЙ ПРОМЫШЛЕННОСТИ;</a:t>
            </a:r>
          </a:p>
          <a:p>
            <a:pPr algn="l"/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ПЕРВООЧЕРЕДНОЕ РАЗВИТИЕ БАЗОВЫХ ОТРАСЛЕЙ ПРОМЫШЛЕННОСТИ(ТОПЛИВНОЙ,МЕТАЛЛУРГИЧЕСКОЙХИМИЧЕСКОЙ,МАШИНОСТРОИТЕЛЬНОЙ);</a:t>
            </a:r>
          </a:p>
          <a:p>
            <a:pPr algn="l"/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5.ОБЕСПЕЧИТЬ БЫСТРЫЙ РОСТ ЭКОНОМИКИ ЗА СЧЕТ РЕКОНСТРУКЦИИ НАРОДНОГО ХОЗЯЙСТВА.</a:t>
            </a:r>
            <a:endParaRPr lang="ru-RU" sz="1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Я\Мои документы\фото история\Копия stalin_trak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411163"/>
            <a:ext cx="6913563" cy="603567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Я\Мои документы\фото история\plakat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3962809" cy="5472000"/>
          </a:xfrm>
          <a:prstGeom prst="rect">
            <a:avLst/>
          </a:prstGeom>
          <a:noFill/>
        </p:spPr>
      </p:pic>
      <p:pic>
        <p:nvPicPr>
          <p:cNvPr id="2052" name="Picture 4" descr="C:\Documents and Settings\Я\Мои документы\фото история\0_1c9f6_8ad45c98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9483" y="1857364"/>
            <a:ext cx="4650969" cy="3204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i="1" dirty="0" smtClean="0">
                <a:solidFill>
                  <a:schemeClr val="accent2"/>
                </a:solidFill>
              </a:rPr>
              <a:t>СРЕДСТВА ДЛЯ РЕАЛИЗАЦИИ</a:t>
            </a:r>
            <a:endParaRPr lang="ru-RU" sz="4000" b="0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ЦАРСКОЙ РОССИИ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РАЗВИТИЕ ПРЕДПРИНИМАТЕЛЬСТВА И РЫНКА; РАСШИРЕНИЕ ТЕРРИТОРИЙ; ПРИВЛЕЧЕНИЕ ИНОСТРАННОГО КАПИТАЛА.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КАПИТАЛИСТИЧЕСКИХ СТРАНАХ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ПРОТЕКЦИОНИЗМ; СВОБОДА РЫНКА; НОВЫЕ ТЕХНОЛОГИИ; КОЛОННИИ; РАЗВИТАЯ ЛЕКАЯ ПРОМЫШЛЕННОСТЬ.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 СССР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НЕСООТВЕТСТВИЕ РЕСУРСОВ И ГРАНДИОЗНЫХ ЗАДАЧ-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СЫРЬЕВОЙ ЭКСПОРТ;РАСПРОДАЖА ПРОИЗВЕДЕНИЙ ИСКУССТВ;ЭКСПЛУАТАЦИЯ НАСЕЛЕНИЯ;ПЕРЕКАЧКА СРЕДСТВ ИЗ ДЕРЕВНИ;СИСТЕМА МЕР,СТИМУЛИРУЮЩИХ ТРУД БЕЗ ДОПОЛНИТЕЛЬНОЙ ОПЛАТЫ(СОЦСОРЕВНОВАНИЕ,СУББОТНИКИ И Т.Д.)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Я\Мои документы\фото история\crysisirussia170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80"/>
            <a:ext cx="8280000" cy="544409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НАЧАЛО СТАХАНОВСКОГО ДВИЖЕНИЯ-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АВГУСТ,1935 ГОДА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ПЯТИЛЕТКА:</a:t>
            </a:r>
            <a:endParaRPr lang="ru-RU" sz="3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sz="3600" u="sng" dirty="0" smtClean="0"/>
              <a:t>II </a:t>
            </a:r>
            <a:r>
              <a:rPr lang="ru-RU" sz="3600" u="sng" dirty="0" smtClean="0"/>
              <a:t>ПЯТИЛЕТКА:</a:t>
            </a:r>
            <a:endParaRPr lang="ru-RU" sz="3600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 1928-1932</a:t>
            </a:r>
            <a:r>
              <a:rPr lang="ru-RU" sz="3600" dirty="0" smtClean="0"/>
              <a:t> </a:t>
            </a:r>
            <a:r>
              <a:rPr lang="ru-RU" sz="3600" dirty="0" smtClean="0"/>
              <a:t>Г.Г.</a:t>
            </a:r>
            <a:endParaRPr lang="ru-RU" sz="7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1933-</a:t>
            </a:r>
          </a:p>
          <a:p>
            <a:pPr>
              <a:buNone/>
            </a:pPr>
            <a:r>
              <a:rPr lang="ru-RU" sz="7200" dirty="0" smtClean="0"/>
              <a:t>1937 </a:t>
            </a:r>
            <a:r>
              <a:rPr lang="ru-RU" sz="3600" dirty="0" smtClean="0"/>
              <a:t>Г.Г.</a:t>
            </a:r>
            <a:r>
              <a:rPr lang="ru-RU" sz="7200" dirty="0" smtClean="0"/>
              <a:t> </a:t>
            </a:r>
            <a:endParaRPr lang="ru-RU" sz="7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ИТОГИ ПЕРВЫХ ПЯТИЛЕТОК: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500042"/>
            <a:ext cx="3931920" cy="47463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- ТЯЖЕЛАЯ ПРОМЫШЛЕННОСТЬ     ВЫРОСЛА В 2,8 РАЗА;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- МАШИНОСТРОЕНИЕ  В 4 РАЗА;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-  ДНЕПРОГЭС;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-  МАГНИТОГОРСКИЙ МЕТАЛЛУРГИЧЕСКИЙЗАВОД;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-  КУЗНЕЦКИЙ МЕТАЛЛУРГИЧЕСКИЙ ЗАВОДЫ;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500042"/>
            <a:ext cx="393192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200" dirty="0" smtClean="0"/>
              <a:t>- УГОЛЬНЫЕ ШАХТЫ В ДОНБАССЕ И КУЗБАССЕ;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- СТАЛИГРАДСКИЙ И ХАРЬКОВСКИЙ ТРАКТОРНЫЕ ЗАВОДЫ;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- МОСКОВСКИЙ И ГОРЬКОВСКИЙ АВТОМОБИЛЬНЫЕ ЗАВОДЫ;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- АВИАЦИОННЫЕ ЗАВОДЫ В МОСКВЕ,ХАРЬКОВЕ,КУЙБЫШЕВЕ;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-«АЗОВСТАЛЬ»,»ЗАПОРОЖСТАЛЬ»;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- БЕЛОМОРКАНАЛ;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244</Words>
  <Application>Microsoft Office PowerPoint</Application>
  <PresentationFormat>Экран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СТАЛИНСКАЯ МОДЕРНИЗАЦИЯ</vt:lpstr>
      <vt:lpstr>ИНДУСТРИАЛИЗАЦИЯ</vt:lpstr>
      <vt:lpstr>ЦЕЛИ: </vt:lpstr>
      <vt:lpstr>Слайд 4</vt:lpstr>
      <vt:lpstr>Слайд 5</vt:lpstr>
      <vt:lpstr>СРЕДСТВА ДЛЯ РЕАЛИЗАЦИИ</vt:lpstr>
      <vt:lpstr>Слайд 7</vt:lpstr>
      <vt:lpstr>НАЧАЛО СТАХАНОВСКОГО ДВИЖЕНИЯ-АВГУСТ,1935 ГОДА</vt:lpstr>
      <vt:lpstr>ИТОГИ ПЕРВЫХ ПЯТИЛЕТОК:</vt:lpstr>
      <vt:lpstr>«ЖИТЬ СТАЛО ЛУЧШЕ,ЖИТЬ СТАЛО ВЕСЕЛЕЕ….»</vt:lpstr>
      <vt:lpstr>ИТОГИ ИНДУСТРИАЛИЗАЦИИ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СТАЛИНСКАЯ МОДЕРНИЗАЦИЯ  </dc:title>
  <dc:creator>Я</dc:creator>
  <cp:lastModifiedBy>Я</cp:lastModifiedBy>
  <cp:revision>20</cp:revision>
  <dcterms:created xsi:type="dcterms:W3CDTF">2009-12-20T20:19:42Z</dcterms:created>
  <dcterms:modified xsi:type="dcterms:W3CDTF">2009-12-22T16:38:27Z</dcterms:modified>
</cp:coreProperties>
</file>