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9" r:id="rId3"/>
    <p:sldId id="290" r:id="rId4"/>
    <p:sldId id="292" r:id="rId5"/>
    <p:sldId id="291" r:id="rId6"/>
    <p:sldId id="293" r:id="rId7"/>
    <p:sldId id="301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4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9C19B-92A4-43B9-8751-F59294084B14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AF538C-4179-4769-BA5E-F1228B769954}">
      <dgm:prSet phldrT="[Текст]"/>
      <dgm:spPr/>
      <dgm:t>
        <a:bodyPr/>
        <a:lstStyle/>
        <a:p>
          <a:r>
            <a:rPr lang="ru-RU" dirty="0" smtClean="0"/>
            <a:t>Способы добычи полезных ископаемых (ПИ)</a:t>
          </a:r>
          <a:endParaRPr lang="ru-RU" dirty="0"/>
        </a:p>
      </dgm:t>
    </dgm:pt>
    <dgm:pt modelId="{181B64D3-9CDE-46CC-85D4-5A9764AF8860}" type="parTrans" cxnId="{7202865A-96CB-4504-B3E1-C9E99D3D4FB7}">
      <dgm:prSet/>
      <dgm:spPr/>
      <dgm:t>
        <a:bodyPr/>
        <a:lstStyle/>
        <a:p>
          <a:endParaRPr lang="ru-RU"/>
        </a:p>
      </dgm:t>
    </dgm:pt>
    <dgm:pt modelId="{635B957B-443E-4D0A-8798-9ADABEA8DE3D}" type="sibTrans" cxnId="{7202865A-96CB-4504-B3E1-C9E99D3D4FB7}">
      <dgm:prSet/>
      <dgm:spPr/>
      <dgm:t>
        <a:bodyPr/>
        <a:lstStyle/>
        <a:p>
          <a:endParaRPr lang="ru-RU"/>
        </a:p>
      </dgm:t>
    </dgm:pt>
    <dgm:pt modelId="{EC2A74B8-42C0-44E4-BA9A-FCF297BAE5EF}">
      <dgm:prSet phldrT="[Текст]"/>
      <dgm:spPr/>
      <dgm:t>
        <a:bodyPr/>
        <a:lstStyle/>
        <a:p>
          <a:r>
            <a:rPr lang="ru-RU" dirty="0" smtClean="0"/>
            <a:t>Твердые ПИ</a:t>
          </a:r>
          <a:endParaRPr lang="ru-RU" dirty="0"/>
        </a:p>
      </dgm:t>
    </dgm:pt>
    <dgm:pt modelId="{5B023C5A-0FEB-4276-BB9F-834F90AE2BDA}" type="parTrans" cxnId="{75F41CB3-868C-4FBF-9F97-C8FF74674AFD}">
      <dgm:prSet/>
      <dgm:spPr/>
      <dgm:t>
        <a:bodyPr/>
        <a:lstStyle/>
        <a:p>
          <a:endParaRPr lang="ru-RU"/>
        </a:p>
      </dgm:t>
    </dgm:pt>
    <dgm:pt modelId="{5FEBE25E-B52B-4EFC-9305-9DE732AC2BCA}" type="sibTrans" cxnId="{75F41CB3-868C-4FBF-9F97-C8FF74674AFD}">
      <dgm:prSet/>
      <dgm:spPr/>
      <dgm:t>
        <a:bodyPr/>
        <a:lstStyle/>
        <a:p>
          <a:endParaRPr lang="ru-RU"/>
        </a:p>
      </dgm:t>
    </dgm:pt>
    <dgm:pt modelId="{B41B4FD8-88E9-4A16-B279-684ACA782C6E}">
      <dgm:prSet phldrT="[Текст]"/>
      <dgm:spPr/>
      <dgm:t>
        <a:bodyPr/>
        <a:lstStyle/>
        <a:p>
          <a:endParaRPr lang="ru-RU" dirty="0" smtClean="0"/>
        </a:p>
      </dgm:t>
    </dgm:pt>
    <dgm:pt modelId="{CBA4A2AE-78C3-4D92-B169-C4E13D5F76FF}" type="parTrans" cxnId="{C1C74546-3422-4165-85EC-AD730ABA0758}">
      <dgm:prSet/>
      <dgm:spPr/>
      <dgm:t>
        <a:bodyPr/>
        <a:lstStyle/>
        <a:p>
          <a:endParaRPr lang="ru-RU"/>
        </a:p>
      </dgm:t>
    </dgm:pt>
    <dgm:pt modelId="{CE838C89-66C7-45F9-A19D-18AE57387E35}" type="sibTrans" cxnId="{C1C74546-3422-4165-85EC-AD730ABA0758}">
      <dgm:prSet/>
      <dgm:spPr/>
      <dgm:t>
        <a:bodyPr/>
        <a:lstStyle/>
        <a:p>
          <a:endParaRPr lang="ru-RU"/>
        </a:p>
      </dgm:t>
    </dgm:pt>
    <dgm:pt modelId="{D7D08054-FEC2-4C0F-859F-92F7F0B203F3}">
      <dgm:prSet phldrT="[Текст]"/>
      <dgm:spPr/>
      <dgm:t>
        <a:bodyPr/>
        <a:lstStyle/>
        <a:p>
          <a:r>
            <a:rPr lang="ru-RU" dirty="0" smtClean="0"/>
            <a:t>Жидкие и газообразные ПИ</a:t>
          </a:r>
          <a:endParaRPr lang="ru-RU" dirty="0"/>
        </a:p>
      </dgm:t>
    </dgm:pt>
    <dgm:pt modelId="{4800EC65-2C59-42D0-B61A-C376CC9CE50B}" type="parTrans" cxnId="{072E041E-7741-4058-8E0B-151F9597CE1D}">
      <dgm:prSet/>
      <dgm:spPr/>
      <dgm:t>
        <a:bodyPr/>
        <a:lstStyle/>
        <a:p>
          <a:endParaRPr lang="ru-RU"/>
        </a:p>
      </dgm:t>
    </dgm:pt>
    <dgm:pt modelId="{973A80DD-F1AE-42E9-B384-4EBE53FACF7D}" type="sibTrans" cxnId="{072E041E-7741-4058-8E0B-151F9597CE1D}">
      <dgm:prSet/>
      <dgm:spPr/>
      <dgm:t>
        <a:bodyPr/>
        <a:lstStyle/>
        <a:p>
          <a:endParaRPr lang="ru-RU"/>
        </a:p>
      </dgm:t>
    </dgm:pt>
    <dgm:pt modelId="{79759678-47AC-4C51-9D92-AF04189BF533}">
      <dgm:prSet phldrT="[Текст]"/>
      <dgm:spPr/>
      <dgm:t>
        <a:bodyPr/>
        <a:lstStyle/>
        <a:p>
          <a:endParaRPr lang="ru-RU" dirty="0"/>
        </a:p>
      </dgm:t>
    </dgm:pt>
    <dgm:pt modelId="{FBD82535-235C-47A4-91DF-CE9310B291AB}" type="parTrans" cxnId="{2294C37A-6427-4641-AFF4-BDD1D08F7F9C}">
      <dgm:prSet/>
      <dgm:spPr/>
      <dgm:t>
        <a:bodyPr/>
        <a:lstStyle/>
        <a:p>
          <a:endParaRPr lang="ru-RU"/>
        </a:p>
      </dgm:t>
    </dgm:pt>
    <dgm:pt modelId="{EC1BFEF0-7A1D-4576-8E55-C82234011CB6}" type="sibTrans" cxnId="{2294C37A-6427-4641-AFF4-BDD1D08F7F9C}">
      <dgm:prSet/>
      <dgm:spPr/>
      <dgm:t>
        <a:bodyPr/>
        <a:lstStyle/>
        <a:p>
          <a:endParaRPr lang="ru-RU"/>
        </a:p>
      </dgm:t>
    </dgm:pt>
    <dgm:pt modelId="{F4986F8C-69FA-4E6E-8AF3-FCE62CC9D132}">
      <dgm:prSet/>
      <dgm:spPr/>
      <dgm:t>
        <a:bodyPr/>
        <a:lstStyle/>
        <a:p>
          <a:endParaRPr lang="ru-RU" dirty="0"/>
        </a:p>
      </dgm:t>
    </dgm:pt>
    <dgm:pt modelId="{CAB26526-550E-4B18-ADF3-C008001D1D31}" type="parTrans" cxnId="{7AB9F14F-8331-4050-8712-2EAC01104A09}">
      <dgm:prSet/>
      <dgm:spPr/>
      <dgm:t>
        <a:bodyPr/>
        <a:lstStyle/>
        <a:p>
          <a:endParaRPr lang="ru-RU"/>
        </a:p>
      </dgm:t>
    </dgm:pt>
    <dgm:pt modelId="{3C3EA18D-E333-431A-B3C6-9B7D49B6DD73}" type="sibTrans" cxnId="{7AB9F14F-8331-4050-8712-2EAC01104A09}">
      <dgm:prSet/>
      <dgm:spPr/>
      <dgm:t>
        <a:bodyPr/>
        <a:lstStyle/>
        <a:p>
          <a:endParaRPr lang="ru-RU"/>
        </a:p>
      </dgm:t>
    </dgm:pt>
    <dgm:pt modelId="{270245D7-AFF0-4C6E-AB0C-3D191B06B715}">
      <dgm:prSet phldrT="[Текст]"/>
      <dgm:spPr/>
      <dgm:t>
        <a:bodyPr/>
        <a:lstStyle/>
        <a:p>
          <a:endParaRPr lang="ru-RU" dirty="0" smtClean="0"/>
        </a:p>
      </dgm:t>
    </dgm:pt>
    <dgm:pt modelId="{9D956B5C-7845-4FC3-A76E-AC6F24D571D0}" type="sibTrans" cxnId="{C58FD2E1-02F7-4375-9788-A2D38B4C5768}">
      <dgm:prSet/>
      <dgm:spPr/>
      <dgm:t>
        <a:bodyPr/>
        <a:lstStyle/>
        <a:p>
          <a:endParaRPr lang="ru-RU"/>
        </a:p>
      </dgm:t>
    </dgm:pt>
    <dgm:pt modelId="{2EE47125-E058-4E25-A4D6-A547AFC0AB1B}" type="parTrans" cxnId="{C58FD2E1-02F7-4375-9788-A2D38B4C5768}">
      <dgm:prSet/>
      <dgm:spPr/>
      <dgm:t>
        <a:bodyPr/>
        <a:lstStyle/>
        <a:p>
          <a:endParaRPr lang="ru-RU"/>
        </a:p>
      </dgm:t>
    </dgm:pt>
    <dgm:pt modelId="{1748B796-0DA2-4BF8-9230-8780C8F31136}" type="pres">
      <dgm:prSet presAssocID="{9CF9C19B-92A4-43B9-8751-F59294084B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E5C7B0-3F3A-4D49-A0CE-3EB000BA1F8E}" type="pres">
      <dgm:prSet presAssocID="{62AF538C-4179-4769-BA5E-F1228B769954}" presName="hierRoot1" presStyleCnt="0"/>
      <dgm:spPr/>
    </dgm:pt>
    <dgm:pt modelId="{3A0786E6-B706-44A8-9141-54CBD2B7D4A7}" type="pres">
      <dgm:prSet presAssocID="{62AF538C-4179-4769-BA5E-F1228B769954}" presName="composite" presStyleCnt="0"/>
      <dgm:spPr/>
    </dgm:pt>
    <dgm:pt modelId="{32698E58-D685-4A9B-BD57-041D8DF7A551}" type="pres">
      <dgm:prSet presAssocID="{62AF538C-4179-4769-BA5E-F1228B769954}" presName="background" presStyleLbl="node0" presStyleIdx="0" presStyleCnt="1"/>
      <dgm:spPr/>
    </dgm:pt>
    <dgm:pt modelId="{3BC111FF-3239-40BA-9503-64A04CC394EE}" type="pres">
      <dgm:prSet presAssocID="{62AF538C-4179-4769-BA5E-F1228B769954}" presName="text" presStyleLbl="fgAcc0" presStyleIdx="0" presStyleCnt="1" custScaleX="390008" custScaleY="86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A3C96F-73D4-4103-9D1A-2849EFCDFCF9}" type="pres">
      <dgm:prSet presAssocID="{62AF538C-4179-4769-BA5E-F1228B769954}" presName="hierChild2" presStyleCnt="0"/>
      <dgm:spPr/>
    </dgm:pt>
    <dgm:pt modelId="{4041A2B1-DC89-459E-AFCC-E20586D565BB}" type="pres">
      <dgm:prSet presAssocID="{5B023C5A-0FEB-4276-BB9F-834F90AE2BD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4E0288D-DA90-4794-B78D-B14D5E80272E}" type="pres">
      <dgm:prSet presAssocID="{EC2A74B8-42C0-44E4-BA9A-FCF297BAE5EF}" presName="hierRoot2" presStyleCnt="0"/>
      <dgm:spPr/>
    </dgm:pt>
    <dgm:pt modelId="{81BBE5A9-737F-40C8-B487-BC9699E83AB2}" type="pres">
      <dgm:prSet presAssocID="{EC2A74B8-42C0-44E4-BA9A-FCF297BAE5EF}" presName="composite2" presStyleCnt="0"/>
      <dgm:spPr/>
    </dgm:pt>
    <dgm:pt modelId="{AA5BE972-3D1E-4660-BABD-AFFC105157E8}" type="pres">
      <dgm:prSet presAssocID="{EC2A74B8-42C0-44E4-BA9A-FCF297BAE5EF}" presName="background2" presStyleLbl="node2" presStyleIdx="0" presStyleCnt="2"/>
      <dgm:spPr/>
    </dgm:pt>
    <dgm:pt modelId="{CDD3ADC2-81D0-4A47-B151-C12DE2E3088F}" type="pres">
      <dgm:prSet presAssocID="{EC2A74B8-42C0-44E4-BA9A-FCF297BAE5EF}" presName="text2" presStyleLbl="fgAcc2" presStyleIdx="0" presStyleCnt="2" custScaleX="127545" custScaleY="38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72012-EA57-4AF9-B096-0068A6319F5B}" type="pres">
      <dgm:prSet presAssocID="{EC2A74B8-42C0-44E4-BA9A-FCF297BAE5EF}" presName="hierChild3" presStyleCnt="0"/>
      <dgm:spPr/>
    </dgm:pt>
    <dgm:pt modelId="{CE78F583-A401-4D07-AF9F-8E4E73981C1E}" type="pres">
      <dgm:prSet presAssocID="{CBA4A2AE-78C3-4D92-B169-C4E13D5F76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1725E8E-1BAD-4CB5-9E4D-F04D6F640EFD}" type="pres">
      <dgm:prSet presAssocID="{B41B4FD8-88E9-4A16-B279-684ACA782C6E}" presName="hierRoot3" presStyleCnt="0"/>
      <dgm:spPr/>
    </dgm:pt>
    <dgm:pt modelId="{6BA87563-6FF9-43DF-A0A1-1CDDB6EF06FD}" type="pres">
      <dgm:prSet presAssocID="{B41B4FD8-88E9-4A16-B279-684ACA782C6E}" presName="composite3" presStyleCnt="0"/>
      <dgm:spPr/>
    </dgm:pt>
    <dgm:pt modelId="{9D67FB34-DA10-4169-91FA-E061A0610454}" type="pres">
      <dgm:prSet presAssocID="{B41B4FD8-88E9-4A16-B279-684ACA782C6E}" presName="background3" presStyleLbl="node3" presStyleIdx="0" presStyleCnt="4"/>
      <dgm:spPr/>
    </dgm:pt>
    <dgm:pt modelId="{760F2C46-1C86-4034-B0FA-5304DADF927B}" type="pres">
      <dgm:prSet presAssocID="{B41B4FD8-88E9-4A16-B279-684ACA782C6E}" presName="text3" presStyleLbl="fgAcc3" presStyleIdx="0" presStyleCnt="4" custScaleY="85124" custLinFactNeighborX="3327" custLinFactNeighborY="-2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7BAE9B-455B-4EBF-8A35-817BC9A6107F}" type="pres">
      <dgm:prSet presAssocID="{B41B4FD8-88E9-4A16-B279-684ACA782C6E}" presName="hierChild4" presStyleCnt="0"/>
      <dgm:spPr/>
    </dgm:pt>
    <dgm:pt modelId="{77D79BD9-2777-49B7-95A8-F4DFA1F94163}" type="pres">
      <dgm:prSet presAssocID="{2EE47125-E058-4E25-A4D6-A547AFC0AB1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9E6BE65-7682-430B-A8DC-7E6A819A6FF4}" type="pres">
      <dgm:prSet presAssocID="{270245D7-AFF0-4C6E-AB0C-3D191B06B715}" presName="hierRoot3" presStyleCnt="0"/>
      <dgm:spPr/>
    </dgm:pt>
    <dgm:pt modelId="{1FD964F0-C9C4-478D-A8EB-DB44D586E4E9}" type="pres">
      <dgm:prSet presAssocID="{270245D7-AFF0-4C6E-AB0C-3D191B06B715}" presName="composite3" presStyleCnt="0"/>
      <dgm:spPr/>
    </dgm:pt>
    <dgm:pt modelId="{AC351EA7-6A0B-42B4-B994-2DC4F37FD741}" type="pres">
      <dgm:prSet presAssocID="{270245D7-AFF0-4C6E-AB0C-3D191B06B715}" presName="background3" presStyleLbl="node3" presStyleIdx="1" presStyleCnt="4"/>
      <dgm:spPr/>
    </dgm:pt>
    <dgm:pt modelId="{7B11DA1D-07E2-4DB5-A7F6-E29AFF6C3E2D}" type="pres">
      <dgm:prSet presAssocID="{270245D7-AFF0-4C6E-AB0C-3D191B06B715}" presName="text3" presStyleLbl="fgAcc3" presStyleIdx="1" presStyleCnt="4" custScaleX="122777" custScaleY="87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D179E-BF5B-4EAF-B11C-138B1A3F3BBA}" type="pres">
      <dgm:prSet presAssocID="{270245D7-AFF0-4C6E-AB0C-3D191B06B715}" presName="hierChild4" presStyleCnt="0"/>
      <dgm:spPr/>
    </dgm:pt>
    <dgm:pt modelId="{26463499-AEF6-4A95-8E63-EA3CAD4C6089}" type="pres">
      <dgm:prSet presAssocID="{4800EC65-2C59-42D0-B61A-C376CC9CE50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D7DD3BE-5EC6-4A18-B32F-1F961E95F16D}" type="pres">
      <dgm:prSet presAssocID="{D7D08054-FEC2-4C0F-859F-92F7F0B203F3}" presName="hierRoot2" presStyleCnt="0"/>
      <dgm:spPr/>
    </dgm:pt>
    <dgm:pt modelId="{9FF53A5F-1462-41E8-93D5-6FC1A38978A4}" type="pres">
      <dgm:prSet presAssocID="{D7D08054-FEC2-4C0F-859F-92F7F0B203F3}" presName="composite2" presStyleCnt="0"/>
      <dgm:spPr/>
    </dgm:pt>
    <dgm:pt modelId="{80A898A3-D560-4CA9-9C1E-06A784D8E682}" type="pres">
      <dgm:prSet presAssocID="{D7D08054-FEC2-4C0F-859F-92F7F0B203F3}" presName="background2" presStyleLbl="node2" presStyleIdx="1" presStyleCnt="2"/>
      <dgm:spPr/>
    </dgm:pt>
    <dgm:pt modelId="{86D698D4-4B35-4A28-AFC8-4F11698C0135}" type="pres">
      <dgm:prSet presAssocID="{D7D08054-FEC2-4C0F-859F-92F7F0B203F3}" presName="text2" presStyleLbl="fgAcc2" presStyleIdx="1" presStyleCnt="2" custScaleX="194459" custScaleY="40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42955B-DA9E-4941-AEAF-1BE4018100C1}" type="pres">
      <dgm:prSet presAssocID="{D7D08054-FEC2-4C0F-859F-92F7F0B203F3}" presName="hierChild3" presStyleCnt="0"/>
      <dgm:spPr/>
    </dgm:pt>
    <dgm:pt modelId="{337B6E73-739B-405C-8B01-6266A7BB9721}" type="pres">
      <dgm:prSet presAssocID="{FBD82535-235C-47A4-91DF-CE9310B291A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7693D33-D45B-4929-8F7A-CF0B9A87D661}" type="pres">
      <dgm:prSet presAssocID="{79759678-47AC-4C51-9D92-AF04189BF533}" presName="hierRoot3" presStyleCnt="0"/>
      <dgm:spPr/>
    </dgm:pt>
    <dgm:pt modelId="{97ABB800-26FA-4F59-9823-ABD8FE311979}" type="pres">
      <dgm:prSet presAssocID="{79759678-47AC-4C51-9D92-AF04189BF533}" presName="composite3" presStyleCnt="0"/>
      <dgm:spPr/>
    </dgm:pt>
    <dgm:pt modelId="{22E3A6C3-5AAD-4AD9-8A0A-515FAE4B0439}" type="pres">
      <dgm:prSet presAssocID="{79759678-47AC-4C51-9D92-AF04189BF533}" presName="background3" presStyleLbl="node3" presStyleIdx="2" presStyleCnt="4"/>
      <dgm:spPr/>
    </dgm:pt>
    <dgm:pt modelId="{7376589C-59B3-4E4B-97F5-2B00DE04179A}" type="pres">
      <dgm:prSet presAssocID="{79759678-47AC-4C51-9D92-AF04189BF53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77B4D-BAA1-492C-958A-5FBE3543D5D4}" type="pres">
      <dgm:prSet presAssocID="{79759678-47AC-4C51-9D92-AF04189BF533}" presName="hierChild4" presStyleCnt="0"/>
      <dgm:spPr/>
    </dgm:pt>
    <dgm:pt modelId="{E3914641-BA0B-4D47-BF43-0F4E48912D6F}" type="pres">
      <dgm:prSet presAssocID="{CAB26526-550E-4B18-ADF3-C008001D1D3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EE6F881-9F14-44DC-A257-078F3E0DE940}" type="pres">
      <dgm:prSet presAssocID="{F4986F8C-69FA-4E6E-8AF3-FCE62CC9D132}" presName="hierRoot3" presStyleCnt="0"/>
      <dgm:spPr/>
    </dgm:pt>
    <dgm:pt modelId="{E13395E1-B289-41CE-8F42-D0C20DB6922B}" type="pres">
      <dgm:prSet presAssocID="{F4986F8C-69FA-4E6E-8AF3-FCE62CC9D132}" presName="composite3" presStyleCnt="0"/>
      <dgm:spPr/>
    </dgm:pt>
    <dgm:pt modelId="{CCCF2B40-E80D-44FC-B262-9780B4B961C4}" type="pres">
      <dgm:prSet presAssocID="{F4986F8C-69FA-4E6E-8AF3-FCE62CC9D132}" presName="background3" presStyleLbl="node3" presStyleIdx="3" presStyleCnt="4"/>
      <dgm:spPr/>
    </dgm:pt>
    <dgm:pt modelId="{644C550D-2ED0-4920-A8F4-7C830CA4B551}" type="pres">
      <dgm:prSet presAssocID="{F4986F8C-69FA-4E6E-8AF3-FCE62CC9D13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3BE059-E61F-4C96-ADD4-0E1F062EFD6F}" type="pres">
      <dgm:prSet presAssocID="{F4986F8C-69FA-4E6E-8AF3-FCE62CC9D132}" presName="hierChild4" presStyleCnt="0"/>
      <dgm:spPr/>
    </dgm:pt>
  </dgm:ptLst>
  <dgm:cxnLst>
    <dgm:cxn modelId="{53F96CF2-D538-4E5C-BE74-D57F9D010EEF}" type="presOf" srcId="{CBA4A2AE-78C3-4D92-B169-C4E13D5F76FF}" destId="{CE78F583-A401-4D07-AF9F-8E4E73981C1E}" srcOrd="0" destOrd="0" presId="urn:microsoft.com/office/officeart/2005/8/layout/hierarchy1"/>
    <dgm:cxn modelId="{AFE8DFE1-AE1F-4352-BD89-8F6D3C706BFD}" type="presOf" srcId="{FBD82535-235C-47A4-91DF-CE9310B291AB}" destId="{337B6E73-739B-405C-8B01-6266A7BB9721}" srcOrd="0" destOrd="0" presId="urn:microsoft.com/office/officeart/2005/8/layout/hierarchy1"/>
    <dgm:cxn modelId="{7202865A-96CB-4504-B3E1-C9E99D3D4FB7}" srcId="{9CF9C19B-92A4-43B9-8751-F59294084B14}" destId="{62AF538C-4179-4769-BA5E-F1228B769954}" srcOrd="0" destOrd="0" parTransId="{181B64D3-9CDE-46CC-85D4-5A9764AF8860}" sibTransId="{635B957B-443E-4D0A-8798-9ADABEA8DE3D}"/>
    <dgm:cxn modelId="{75F41CB3-868C-4FBF-9F97-C8FF74674AFD}" srcId="{62AF538C-4179-4769-BA5E-F1228B769954}" destId="{EC2A74B8-42C0-44E4-BA9A-FCF297BAE5EF}" srcOrd="0" destOrd="0" parTransId="{5B023C5A-0FEB-4276-BB9F-834F90AE2BDA}" sibTransId="{5FEBE25E-B52B-4EFC-9305-9DE732AC2BCA}"/>
    <dgm:cxn modelId="{C1C74546-3422-4165-85EC-AD730ABA0758}" srcId="{EC2A74B8-42C0-44E4-BA9A-FCF297BAE5EF}" destId="{B41B4FD8-88E9-4A16-B279-684ACA782C6E}" srcOrd="0" destOrd="0" parTransId="{CBA4A2AE-78C3-4D92-B169-C4E13D5F76FF}" sibTransId="{CE838C89-66C7-45F9-A19D-18AE57387E35}"/>
    <dgm:cxn modelId="{C58FD2E1-02F7-4375-9788-A2D38B4C5768}" srcId="{EC2A74B8-42C0-44E4-BA9A-FCF297BAE5EF}" destId="{270245D7-AFF0-4C6E-AB0C-3D191B06B715}" srcOrd="1" destOrd="0" parTransId="{2EE47125-E058-4E25-A4D6-A547AFC0AB1B}" sibTransId="{9D956B5C-7845-4FC3-A76E-AC6F24D571D0}"/>
    <dgm:cxn modelId="{7CFE6349-88DA-438F-8211-B9B47DA3DE89}" type="presOf" srcId="{B41B4FD8-88E9-4A16-B279-684ACA782C6E}" destId="{760F2C46-1C86-4034-B0FA-5304DADF927B}" srcOrd="0" destOrd="0" presId="urn:microsoft.com/office/officeart/2005/8/layout/hierarchy1"/>
    <dgm:cxn modelId="{9DD1DE05-99CF-4EB7-92FA-0877B7FD10D3}" type="presOf" srcId="{EC2A74B8-42C0-44E4-BA9A-FCF297BAE5EF}" destId="{CDD3ADC2-81D0-4A47-B151-C12DE2E3088F}" srcOrd="0" destOrd="0" presId="urn:microsoft.com/office/officeart/2005/8/layout/hierarchy1"/>
    <dgm:cxn modelId="{E46C997C-9B08-4BE8-A96D-3B7BBB8F0D14}" type="presOf" srcId="{F4986F8C-69FA-4E6E-8AF3-FCE62CC9D132}" destId="{644C550D-2ED0-4920-A8F4-7C830CA4B551}" srcOrd="0" destOrd="0" presId="urn:microsoft.com/office/officeart/2005/8/layout/hierarchy1"/>
    <dgm:cxn modelId="{F964C3DB-D093-4F88-879B-3DF8B03D359F}" type="presOf" srcId="{62AF538C-4179-4769-BA5E-F1228B769954}" destId="{3BC111FF-3239-40BA-9503-64A04CC394EE}" srcOrd="0" destOrd="0" presId="urn:microsoft.com/office/officeart/2005/8/layout/hierarchy1"/>
    <dgm:cxn modelId="{135A6320-6FF1-4456-B8D0-45E6212AC9EF}" type="presOf" srcId="{2EE47125-E058-4E25-A4D6-A547AFC0AB1B}" destId="{77D79BD9-2777-49B7-95A8-F4DFA1F94163}" srcOrd="0" destOrd="0" presId="urn:microsoft.com/office/officeart/2005/8/layout/hierarchy1"/>
    <dgm:cxn modelId="{68862CCF-FBCF-40AD-AE90-1A1DD0894A2B}" type="presOf" srcId="{9CF9C19B-92A4-43B9-8751-F59294084B14}" destId="{1748B796-0DA2-4BF8-9230-8780C8F31136}" srcOrd="0" destOrd="0" presId="urn:microsoft.com/office/officeart/2005/8/layout/hierarchy1"/>
    <dgm:cxn modelId="{7AB9F14F-8331-4050-8712-2EAC01104A09}" srcId="{D7D08054-FEC2-4C0F-859F-92F7F0B203F3}" destId="{F4986F8C-69FA-4E6E-8AF3-FCE62CC9D132}" srcOrd="1" destOrd="0" parTransId="{CAB26526-550E-4B18-ADF3-C008001D1D31}" sibTransId="{3C3EA18D-E333-431A-B3C6-9B7D49B6DD73}"/>
    <dgm:cxn modelId="{5AFB5FC7-9AD0-499F-8B6E-FF79368FCD6E}" type="presOf" srcId="{CAB26526-550E-4B18-ADF3-C008001D1D31}" destId="{E3914641-BA0B-4D47-BF43-0F4E48912D6F}" srcOrd="0" destOrd="0" presId="urn:microsoft.com/office/officeart/2005/8/layout/hierarchy1"/>
    <dgm:cxn modelId="{4511492B-CD73-4120-A85B-E1446C823EE2}" type="presOf" srcId="{D7D08054-FEC2-4C0F-859F-92F7F0B203F3}" destId="{86D698D4-4B35-4A28-AFC8-4F11698C0135}" srcOrd="0" destOrd="0" presId="urn:microsoft.com/office/officeart/2005/8/layout/hierarchy1"/>
    <dgm:cxn modelId="{98BBF103-E070-4B26-96B9-5CF40BD8A178}" type="presOf" srcId="{79759678-47AC-4C51-9D92-AF04189BF533}" destId="{7376589C-59B3-4E4B-97F5-2B00DE04179A}" srcOrd="0" destOrd="0" presId="urn:microsoft.com/office/officeart/2005/8/layout/hierarchy1"/>
    <dgm:cxn modelId="{2294C37A-6427-4641-AFF4-BDD1D08F7F9C}" srcId="{D7D08054-FEC2-4C0F-859F-92F7F0B203F3}" destId="{79759678-47AC-4C51-9D92-AF04189BF533}" srcOrd="0" destOrd="0" parTransId="{FBD82535-235C-47A4-91DF-CE9310B291AB}" sibTransId="{EC1BFEF0-7A1D-4576-8E55-C82234011CB6}"/>
    <dgm:cxn modelId="{3E686101-8527-496B-94A6-B0F1FB065E1C}" type="presOf" srcId="{5B023C5A-0FEB-4276-BB9F-834F90AE2BDA}" destId="{4041A2B1-DC89-459E-AFCC-E20586D565BB}" srcOrd="0" destOrd="0" presId="urn:microsoft.com/office/officeart/2005/8/layout/hierarchy1"/>
    <dgm:cxn modelId="{072E041E-7741-4058-8E0B-151F9597CE1D}" srcId="{62AF538C-4179-4769-BA5E-F1228B769954}" destId="{D7D08054-FEC2-4C0F-859F-92F7F0B203F3}" srcOrd="1" destOrd="0" parTransId="{4800EC65-2C59-42D0-B61A-C376CC9CE50B}" sibTransId="{973A80DD-F1AE-42E9-B384-4EBE53FACF7D}"/>
    <dgm:cxn modelId="{A9CE76B3-6C9F-4A84-BB75-9982E9B679E9}" type="presOf" srcId="{4800EC65-2C59-42D0-B61A-C376CC9CE50B}" destId="{26463499-AEF6-4A95-8E63-EA3CAD4C6089}" srcOrd="0" destOrd="0" presId="urn:microsoft.com/office/officeart/2005/8/layout/hierarchy1"/>
    <dgm:cxn modelId="{86E3C179-20E3-45A7-899D-A47886C335E3}" type="presOf" srcId="{270245D7-AFF0-4C6E-AB0C-3D191B06B715}" destId="{7B11DA1D-07E2-4DB5-A7F6-E29AFF6C3E2D}" srcOrd="0" destOrd="0" presId="urn:microsoft.com/office/officeart/2005/8/layout/hierarchy1"/>
    <dgm:cxn modelId="{C70DB54A-D2A0-424E-B585-462FD63C35F8}" type="presParOf" srcId="{1748B796-0DA2-4BF8-9230-8780C8F31136}" destId="{A5E5C7B0-3F3A-4D49-A0CE-3EB000BA1F8E}" srcOrd="0" destOrd="0" presId="urn:microsoft.com/office/officeart/2005/8/layout/hierarchy1"/>
    <dgm:cxn modelId="{8A8CD816-7BC3-454C-A7C5-25845F3144B1}" type="presParOf" srcId="{A5E5C7B0-3F3A-4D49-A0CE-3EB000BA1F8E}" destId="{3A0786E6-B706-44A8-9141-54CBD2B7D4A7}" srcOrd="0" destOrd="0" presId="urn:microsoft.com/office/officeart/2005/8/layout/hierarchy1"/>
    <dgm:cxn modelId="{601CBEAC-D5B0-4BD7-AEA6-B9AD0A301CD7}" type="presParOf" srcId="{3A0786E6-B706-44A8-9141-54CBD2B7D4A7}" destId="{32698E58-D685-4A9B-BD57-041D8DF7A551}" srcOrd="0" destOrd="0" presId="urn:microsoft.com/office/officeart/2005/8/layout/hierarchy1"/>
    <dgm:cxn modelId="{62C2654D-3BCB-4D0F-AA5B-2290FF6264D7}" type="presParOf" srcId="{3A0786E6-B706-44A8-9141-54CBD2B7D4A7}" destId="{3BC111FF-3239-40BA-9503-64A04CC394EE}" srcOrd="1" destOrd="0" presId="urn:microsoft.com/office/officeart/2005/8/layout/hierarchy1"/>
    <dgm:cxn modelId="{9A0713DA-AB4A-4C18-85AF-80FF83C01EB3}" type="presParOf" srcId="{A5E5C7B0-3F3A-4D49-A0CE-3EB000BA1F8E}" destId="{FCA3C96F-73D4-4103-9D1A-2849EFCDFCF9}" srcOrd="1" destOrd="0" presId="urn:microsoft.com/office/officeart/2005/8/layout/hierarchy1"/>
    <dgm:cxn modelId="{144F59D4-86D9-4535-B8F9-035069A078F8}" type="presParOf" srcId="{FCA3C96F-73D4-4103-9D1A-2849EFCDFCF9}" destId="{4041A2B1-DC89-459E-AFCC-E20586D565BB}" srcOrd="0" destOrd="0" presId="urn:microsoft.com/office/officeart/2005/8/layout/hierarchy1"/>
    <dgm:cxn modelId="{DB52D102-1A84-424F-BD0D-33EA7A942E5A}" type="presParOf" srcId="{FCA3C96F-73D4-4103-9D1A-2849EFCDFCF9}" destId="{64E0288D-DA90-4794-B78D-B14D5E80272E}" srcOrd="1" destOrd="0" presId="urn:microsoft.com/office/officeart/2005/8/layout/hierarchy1"/>
    <dgm:cxn modelId="{1C7BE90C-E413-4B61-A678-AA9AB40CD50B}" type="presParOf" srcId="{64E0288D-DA90-4794-B78D-B14D5E80272E}" destId="{81BBE5A9-737F-40C8-B487-BC9699E83AB2}" srcOrd="0" destOrd="0" presId="urn:microsoft.com/office/officeart/2005/8/layout/hierarchy1"/>
    <dgm:cxn modelId="{BE642F87-407B-4A8B-8BD0-7E0BEC6EDCF7}" type="presParOf" srcId="{81BBE5A9-737F-40C8-B487-BC9699E83AB2}" destId="{AA5BE972-3D1E-4660-BABD-AFFC105157E8}" srcOrd="0" destOrd="0" presId="urn:microsoft.com/office/officeart/2005/8/layout/hierarchy1"/>
    <dgm:cxn modelId="{764CE756-3E20-4DFB-BEBC-85F4988D0CC7}" type="presParOf" srcId="{81BBE5A9-737F-40C8-B487-BC9699E83AB2}" destId="{CDD3ADC2-81D0-4A47-B151-C12DE2E3088F}" srcOrd="1" destOrd="0" presId="urn:microsoft.com/office/officeart/2005/8/layout/hierarchy1"/>
    <dgm:cxn modelId="{B3A37D33-0EDC-4082-946B-3BF514855629}" type="presParOf" srcId="{64E0288D-DA90-4794-B78D-B14D5E80272E}" destId="{67172012-EA57-4AF9-B096-0068A6319F5B}" srcOrd="1" destOrd="0" presId="urn:microsoft.com/office/officeart/2005/8/layout/hierarchy1"/>
    <dgm:cxn modelId="{0503653E-D1F7-4E19-BA87-A58082A61D24}" type="presParOf" srcId="{67172012-EA57-4AF9-B096-0068A6319F5B}" destId="{CE78F583-A401-4D07-AF9F-8E4E73981C1E}" srcOrd="0" destOrd="0" presId="urn:microsoft.com/office/officeart/2005/8/layout/hierarchy1"/>
    <dgm:cxn modelId="{CE990AE5-CD0E-4FFA-9C77-707EDBD5BCE8}" type="presParOf" srcId="{67172012-EA57-4AF9-B096-0068A6319F5B}" destId="{41725E8E-1BAD-4CB5-9E4D-F04D6F640EFD}" srcOrd="1" destOrd="0" presId="urn:microsoft.com/office/officeart/2005/8/layout/hierarchy1"/>
    <dgm:cxn modelId="{F677643E-396B-4964-8E0F-51D92921CCB9}" type="presParOf" srcId="{41725E8E-1BAD-4CB5-9E4D-F04D6F640EFD}" destId="{6BA87563-6FF9-43DF-A0A1-1CDDB6EF06FD}" srcOrd="0" destOrd="0" presId="urn:microsoft.com/office/officeart/2005/8/layout/hierarchy1"/>
    <dgm:cxn modelId="{3F43BF82-A3CB-4F57-910F-741C6CA48551}" type="presParOf" srcId="{6BA87563-6FF9-43DF-A0A1-1CDDB6EF06FD}" destId="{9D67FB34-DA10-4169-91FA-E061A0610454}" srcOrd="0" destOrd="0" presId="urn:microsoft.com/office/officeart/2005/8/layout/hierarchy1"/>
    <dgm:cxn modelId="{236E9045-2874-4C11-9246-5CD3FF006744}" type="presParOf" srcId="{6BA87563-6FF9-43DF-A0A1-1CDDB6EF06FD}" destId="{760F2C46-1C86-4034-B0FA-5304DADF927B}" srcOrd="1" destOrd="0" presId="urn:microsoft.com/office/officeart/2005/8/layout/hierarchy1"/>
    <dgm:cxn modelId="{DCC0438F-C83C-4767-B516-58876DB97B4A}" type="presParOf" srcId="{41725E8E-1BAD-4CB5-9E4D-F04D6F640EFD}" destId="{737BAE9B-455B-4EBF-8A35-817BC9A6107F}" srcOrd="1" destOrd="0" presId="urn:microsoft.com/office/officeart/2005/8/layout/hierarchy1"/>
    <dgm:cxn modelId="{935D9E16-1E26-49F0-9B6E-E288526D2A25}" type="presParOf" srcId="{67172012-EA57-4AF9-B096-0068A6319F5B}" destId="{77D79BD9-2777-49B7-95A8-F4DFA1F94163}" srcOrd="2" destOrd="0" presId="urn:microsoft.com/office/officeart/2005/8/layout/hierarchy1"/>
    <dgm:cxn modelId="{2C08D4EF-BB0D-4D8E-9F6D-3BCF8F4E311E}" type="presParOf" srcId="{67172012-EA57-4AF9-B096-0068A6319F5B}" destId="{49E6BE65-7682-430B-A8DC-7E6A819A6FF4}" srcOrd="3" destOrd="0" presId="urn:microsoft.com/office/officeart/2005/8/layout/hierarchy1"/>
    <dgm:cxn modelId="{BBD9ADA5-1A67-4FFD-B3AB-853C09B1A204}" type="presParOf" srcId="{49E6BE65-7682-430B-A8DC-7E6A819A6FF4}" destId="{1FD964F0-C9C4-478D-A8EB-DB44D586E4E9}" srcOrd="0" destOrd="0" presId="urn:microsoft.com/office/officeart/2005/8/layout/hierarchy1"/>
    <dgm:cxn modelId="{B1370E0F-F47D-4FF9-BB0D-74F35C3887C5}" type="presParOf" srcId="{1FD964F0-C9C4-478D-A8EB-DB44D586E4E9}" destId="{AC351EA7-6A0B-42B4-B994-2DC4F37FD741}" srcOrd="0" destOrd="0" presId="urn:microsoft.com/office/officeart/2005/8/layout/hierarchy1"/>
    <dgm:cxn modelId="{A83D4BCA-7DA4-4489-AB6C-1AFC8E61CDD3}" type="presParOf" srcId="{1FD964F0-C9C4-478D-A8EB-DB44D586E4E9}" destId="{7B11DA1D-07E2-4DB5-A7F6-E29AFF6C3E2D}" srcOrd="1" destOrd="0" presId="urn:microsoft.com/office/officeart/2005/8/layout/hierarchy1"/>
    <dgm:cxn modelId="{C19BC45E-41DA-4D6E-8EDC-2655F66E63E2}" type="presParOf" srcId="{49E6BE65-7682-430B-A8DC-7E6A819A6FF4}" destId="{CE0D179E-BF5B-4EAF-B11C-138B1A3F3BBA}" srcOrd="1" destOrd="0" presId="urn:microsoft.com/office/officeart/2005/8/layout/hierarchy1"/>
    <dgm:cxn modelId="{5432AE70-6D50-4B65-909C-910EB703EBF2}" type="presParOf" srcId="{FCA3C96F-73D4-4103-9D1A-2849EFCDFCF9}" destId="{26463499-AEF6-4A95-8E63-EA3CAD4C6089}" srcOrd="2" destOrd="0" presId="urn:microsoft.com/office/officeart/2005/8/layout/hierarchy1"/>
    <dgm:cxn modelId="{A24DD670-A8A0-41B3-8325-15C5AE06B629}" type="presParOf" srcId="{FCA3C96F-73D4-4103-9D1A-2849EFCDFCF9}" destId="{BD7DD3BE-5EC6-4A18-B32F-1F961E95F16D}" srcOrd="3" destOrd="0" presId="urn:microsoft.com/office/officeart/2005/8/layout/hierarchy1"/>
    <dgm:cxn modelId="{07F6ACB5-3B1D-48E3-94D5-AB82E663AF1D}" type="presParOf" srcId="{BD7DD3BE-5EC6-4A18-B32F-1F961E95F16D}" destId="{9FF53A5F-1462-41E8-93D5-6FC1A38978A4}" srcOrd="0" destOrd="0" presId="urn:microsoft.com/office/officeart/2005/8/layout/hierarchy1"/>
    <dgm:cxn modelId="{313AEAF8-3A59-4F0A-A36D-6CB5B96A5B44}" type="presParOf" srcId="{9FF53A5F-1462-41E8-93D5-6FC1A38978A4}" destId="{80A898A3-D560-4CA9-9C1E-06A784D8E682}" srcOrd="0" destOrd="0" presId="urn:microsoft.com/office/officeart/2005/8/layout/hierarchy1"/>
    <dgm:cxn modelId="{B527CEF4-296A-437B-8EC5-E535ECF4A669}" type="presParOf" srcId="{9FF53A5F-1462-41E8-93D5-6FC1A38978A4}" destId="{86D698D4-4B35-4A28-AFC8-4F11698C0135}" srcOrd="1" destOrd="0" presId="urn:microsoft.com/office/officeart/2005/8/layout/hierarchy1"/>
    <dgm:cxn modelId="{94F383B1-3DF0-499B-BB49-3A6A902500BC}" type="presParOf" srcId="{BD7DD3BE-5EC6-4A18-B32F-1F961E95F16D}" destId="{3C42955B-DA9E-4941-AEAF-1BE4018100C1}" srcOrd="1" destOrd="0" presId="urn:microsoft.com/office/officeart/2005/8/layout/hierarchy1"/>
    <dgm:cxn modelId="{B69C6290-8475-4101-B4E0-1532A955A858}" type="presParOf" srcId="{3C42955B-DA9E-4941-AEAF-1BE4018100C1}" destId="{337B6E73-739B-405C-8B01-6266A7BB9721}" srcOrd="0" destOrd="0" presId="urn:microsoft.com/office/officeart/2005/8/layout/hierarchy1"/>
    <dgm:cxn modelId="{D970366E-D944-4030-A237-BDA4251B8CB5}" type="presParOf" srcId="{3C42955B-DA9E-4941-AEAF-1BE4018100C1}" destId="{27693D33-D45B-4929-8F7A-CF0B9A87D661}" srcOrd="1" destOrd="0" presId="urn:microsoft.com/office/officeart/2005/8/layout/hierarchy1"/>
    <dgm:cxn modelId="{756ED289-06F1-4F56-A1F7-BF2A509533A6}" type="presParOf" srcId="{27693D33-D45B-4929-8F7A-CF0B9A87D661}" destId="{97ABB800-26FA-4F59-9823-ABD8FE311979}" srcOrd="0" destOrd="0" presId="urn:microsoft.com/office/officeart/2005/8/layout/hierarchy1"/>
    <dgm:cxn modelId="{87AAC047-4A41-4BDE-AFBA-667873E7DABD}" type="presParOf" srcId="{97ABB800-26FA-4F59-9823-ABD8FE311979}" destId="{22E3A6C3-5AAD-4AD9-8A0A-515FAE4B0439}" srcOrd="0" destOrd="0" presId="urn:microsoft.com/office/officeart/2005/8/layout/hierarchy1"/>
    <dgm:cxn modelId="{D367B718-8904-4E11-83CB-52C978511AF5}" type="presParOf" srcId="{97ABB800-26FA-4F59-9823-ABD8FE311979}" destId="{7376589C-59B3-4E4B-97F5-2B00DE04179A}" srcOrd="1" destOrd="0" presId="urn:microsoft.com/office/officeart/2005/8/layout/hierarchy1"/>
    <dgm:cxn modelId="{287717DD-6173-4F39-B423-901733A91C6D}" type="presParOf" srcId="{27693D33-D45B-4929-8F7A-CF0B9A87D661}" destId="{2F477B4D-BAA1-492C-958A-5FBE3543D5D4}" srcOrd="1" destOrd="0" presId="urn:microsoft.com/office/officeart/2005/8/layout/hierarchy1"/>
    <dgm:cxn modelId="{4CDC8850-D99B-4760-9AD1-5A69F9C0721A}" type="presParOf" srcId="{3C42955B-DA9E-4941-AEAF-1BE4018100C1}" destId="{E3914641-BA0B-4D47-BF43-0F4E48912D6F}" srcOrd="2" destOrd="0" presId="urn:microsoft.com/office/officeart/2005/8/layout/hierarchy1"/>
    <dgm:cxn modelId="{089DE09E-E12E-41E6-AE0B-603945B407BD}" type="presParOf" srcId="{3C42955B-DA9E-4941-AEAF-1BE4018100C1}" destId="{9EE6F881-9F14-44DC-A257-078F3E0DE940}" srcOrd="3" destOrd="0" presId="urn:microsoft.com/office/officeart/2005/8/layout/hierarchy1"/>
    <dgm:cxn modelId="{C7150CD1-BB4F-41F3-9FB0-6E85BB7D4753}" type="presParOf" srcId="{9EE6F881-9F14-44DC-A257-078F3E0DE940}" destId="{E13395E1-B289-41CE-8F42-D0C20DB6922B}" srcOrd="0" destOrd="0" presId="urn:microsoft.com/office/officeart/2005/8/layout/hierarchy1"/>
    <dgm:cxn modelId="{B09819E3-EFAE-47E7-AC5D-4EA36C66AA9E}" type="presParOf" srcId="{E13395E1-B289-41CE-8F42-D0C20DB6922B}" destId="{CCCF2B40-E80D-44FC-B262-9780B4B961C4}" srcOrd="0" destOrd="0" presId="urn:microsoft.com/office/officeart/2005/8/layout/hierarchy1"/>
    <dgm:cxn modelId="{14D9EB34-A5E6-4173-8F74-23E0BC17E460}" type="presParOf" srcId="{E13395E1-B289-41CE-8F42-D0C20DB6922B}" destId="{644C550D-2ED0-4920-A8F4-7C830CA4B551}" srcOrd="1" destOrd="0" presId="urn:microsoft.com/office/officeart/2005/8/layout/hierarchy1"/>
    <dgm:cxn modelId="{C5F4C516-989C-49F3-9D15-ACB200E0E1A9}" type="presParOf" srcId="{9EE6F881-9F14-44DC-A257-078F3E0DE940}" destId="{FE3BE059-E61F-4C96-ADD4-0E1F062EFD6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F9C19B-92A4-43B9-8751-F59294084B14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2AF538C-4179-4769-BA5E-F1228B769954}">
      <dgm:prSet phldrT="[Текст]"/>
      <dgm:spPr/>
      <dgm:t>
        <a:bodyPr/>
        <a:lstStyle/>
        <a:p>
          <a:r>
            <a:rPr lang="ru-RU" dirty="0" smtClean="0"/>
            <a:t>Способы добычи полезных ископаемых (ПИ)</a:t>
          </a:r>
          <a:endParaRPr lang="ru-RU" dirty="0"/>
        </a:p>
      </dgm:t>
    </dgm:pt>
    <dgm:pt modelId="{181B64D3-9CDE-46CC-85D4-5A9764AF8860}" type="parTrans" cxnId="{7202865A-96CB-4504-B3E1-C9E99D3D4FB7}">
      <dgm:prSet/>
      <dgm:spPr/>
      <dgm:t>
        <a:bodyPr/>
        <a:lstStyle/>
        <a:p>
          <a:endParaRPr lang="ru-RU"/>
        </a:p>
      </dgm:t>
    </dgm:pt>
    <dgm:pt modelId="{635B957B-443E-4D0A-8798-9ADABEA8DE3D}" type="sibTrans" cxnId="{7202865A-96CB-4504-B3E1-C9E99D3D4FB7}">
      <dgm:prSet/>
      <dgm:spPr/>
      <dgm:t>
        <a:bodyPr/>
        <a:lstStyle/>
        <a:p>
          <a:endParaRPr lang="ru-RU"/>
        </a:p>
      </dgm:t>
    </dgm:pt>
    <dgm:pt modelId="{EC2A74B8-42C0-44E4-BA9A-FCF297BAE5EF}">
      <dgm:prSet phldrT="[Текст]"/>
      <dgm:spPr/>
      <dgm:t>
        <a:bodyPr/>
        <a:lstStyle/>
        <a:p>
          <a:r>
            <a:rPr lang="ru-RU" dirty="0" smtClean="0"/>
            <a:t>Твердые ПИ</a:t>
          </a:r>
          <a:endParaRPr lang="ru-RU" dirty="0"/>
        </a:p>
      </dgm:t>
    </dgm:pt>
    <dgm:pt modelId="{5B023C5A-0FEB-4276-BB9F-834F90AE2BDA}" type="parTrans" cxnId="{75F41CB3-868C-4FBF-9F97-C8FF74674AFD}">
      <dgm:prSet/>
      <dgm:spPr/>
      <dgm:t>
        <a:bodyPr/>
        <a:lstStyle/>
        <a:p>
          <a:endParaRPr lang="ru-RU"/>
        </a:p>
      </dgm:t>
    </dgm:pt>
    <dgm:pt modelId="{5FEBE25E-B52B-4EFC-9305-9DE732AC2BCA}" type="sibTrans" cxnId="{75F41CB3-868C-4FBF-9F97-C8FF74674AFD}">
      <dgm:prSet/>
      <dgm:spPr/>
      <dgm:t>
        <a:bodyPr/>
        <a:lstStyle/>
        <a:p>
          <a:endParaRPr lang="ru-RU"/>
        </a:p>
      </dgm:t>
    </dgm:pt>
    <dgm:pt modelId="{B41B4FD8-88E9-4A16-B279-684ACA782C6E}">
      <dgm:prSet phldrT="[Текст]"/>
      <dgm:spPr/>
      <dgm:t>
        <a:bodyPr/>
        <a:lstStyle/>
        <a:p>
          <a:r>
            <a:rPr lang="ru-RU" dirty="0" smtClean="0"/>
            <a:t>Открытый</a:t>
          </a:r>
        </a:p>
        <a:p>
          <a:r>
            <a:rPr lang="ru-RU" dirty="0" smtClean="0"/>
            <a:t>(в карьерах)</a:t>
          </a:r>
          <a:endParaRPr lang="ru-RU" dirty="0"/>
        </a:p>
      </dgm:t>
    </dgm:pt>
    <dgm:pt modelId="{CBA4A2AE-78C3-4D92-B169-C4E13D5F76FF}" type="parTrans" cxnId="{C1C74546-3422-4165-85EC-AD730ABA0758}">
      <dgm:prSet/>
      <dgm:spPr/>
      <dgm:t>
        <a:bodyPr/>
        <a:lstStyle/>
        <a:p>
          <a:endParaRPr lang="ru-RU"/>
        </a:p>
      </dgm:t>
    </dgm:pt>
    <dgm:pt modelId="{CE838C89-66C7-45F9-A19D-18AE57387E35}" type="sibTrans" cxnId="{C1C74546-3422-4165-85EC-AD730ABA0758}">
      <dgm:prSet/>
      <dgm:spPr/>
      <dgm:t>
        <a:bodyPr/>
        <a:lstStyle/>
        <a:p>
          <a:endParaRPr lang="ru-RU"/>
        </a:p>
      </dgm:t>
    </dgm:pt>
    <dgm:pt modelId="{270245D7-AFF0-4C6E-AB0C-3D191B06B715}">
      <dgm:prSet phldrT="[Текст]"/>
      <dgm:spPr/>
      <dgm:t>
        <a:bodyPr/>
        <a:lstStyle/>
        <a:p>
          <a:r>
            <a:rPr lang="ru-RU" dirty="0" smtClean="0"/>
            <a:t>Закрытый, подземный </a:t>
          </a:r>
        </a:p>
        <a:p>
          <a:r>
            <a:rPr lang="ru-RU" dirty="0" smtClean="0"/>
            <a:t>(в шахтах)</a:t>
          </a:r>
          <a:endParaRPr lang="ru-RU" dirty="0"/>
        </a:p>
      </dgm:t>
    </dgm:pt>
    <dgm:pt modelId="{2EE47125-E058-4E25-A4D6-A547AFC0AB1B}" type="parTrans" cxnId="{C58FD2E1-02F7-4375-9788-A2D38B4C5768}">
      <dgm:prSet/>
      <dgm:spPr/>
      <dgm:t>
        <a:bodyPr/>
        <a:lstStyle/>
        <a:p>
          <a:endParaRPr lang="ru-RU"/>
        </a:p>
      </dgm:t>
    </dgm:pt>
    <dgm:pt modelId="{9D956B5C-7845-4FC3-A76E-AC6F24D571D0}" type="sibTrans" cxnId="{C58FD2E1-02F7-4375-9788-A2D38B4C5768}">
      <dgm:prSet/>
      <dgm:spPr/>
      <dgm:t>
        <a:bodyPr/>
        <a:lstStyle/>
        <a:p>
          <a:endParaRPr lang="ru-RU"/>
        </a:p>
      </dgm:t>
    </dgm:pt>
    <dgm:pt modelId="{D7D08054-FEC2-4C0F-859F-92F7F0B203F3}">
      <dgm:prSet phldrT="[Текст]"/>
      <dgm:spPr/>
      <dgm:t>
        <a:bodyPr/>
        <a:lstStyle/>
        <a:p>
          <a:r>
            <a:rPr lang="ru-RU" dirty="0" smtClean="0"/>
            <a:t>Жидкие и газообразные ПИ</a:t>
          </a:r>
          <a:endParaRPr lang="ru-RU" dirty="0"/>
        </a:p>
      </dgm:t>
    </dgm:pt>
    <dgm:pt modelId="{4800EC65-2C59-42D0-B61A-C376CC9CE50B}" type="parTrans" cxnId="{072E041E-7741-4058-8E0B-151F9597CE1D}">
      <dgm:prSet/>
      <dgm:spPr/>
      <dgm:t>
        <a:bodyPr/>
        <a:lstStyle/>
        <a:p>
          <a:endParaRPr lang="ru-RU"/>
        </a:p>
      </dgm:t>
    </dgm:pt>
    <dgm:pt modelId="{973A80DD-F1AE-42E9-B384-4EBE53FACF7D}" type="sibTrans" cxnId="{072E041E-7741-4058-8E0B-151F9597CE1D}">
      <dgm:prSet/>
      <dgm:spPr/>
      <dgm:t>
        <a:bodyPr/>
        <a:lstStyle/>
        <a:p>
          <a:endParaRPr lang="ru-RU"/>
        </a:p>
      </dgm:t>
    </dgm:pt>
    <dgm:pt modelId="{79759678-47AC-4C51-9D92-AF04189BF533}">
      <dgm:prSet phldrT="[Текст]"/>
      <dgm:spPr/>
      <dgm:t>
        <a:bodyPr/>
        <a:lstStyle/>
        <a:p>
          <a:r>
            <a:rPr lang="ru-RU" dirty="0" smtClean="0"/>
            <a:t>фонтанный способ</a:t>
          </a:r>
          <a:endParaRPr lang="ru-RU" dirty="0"/>
        </a:p>
      </dgm:t>
    </dgm:pt>
    <dgm:pt modelId="{FBD82535-235C-47A4-91DF-CE9310B291AB}" type="parTrans" cxnId="{2294C37A-6427-4641-AFF4-BDD1D08F7F9C}">
      <dgm:prSet/>
      <dgm:spPr/>
      <dgm:t>
        <a:bodyPr/>
        <a:lstStyle/>
        <a:p>
          <a:endParaRPr lang="ru-RU"/>
        </a:p>
      </dgm:t>
    </dgm:pt>
    <dgm:pt modelId="{EC1BFEF0-7A1D-4576-8E55-C82234011CB6}" type="sibTrans" cxnId="{2294C37A-6427-4641-AFF4-BDD1D08F7F9C}">
      <dgm:prSet/>
      <dgm:spPr/>
      <dgm:t>
        <a:bodyPr/>
        <a:lstStyle/>
        <a:p>
          <a:endParaRPr lang="ru-RU"/>
        </a:p>
      </dgm:t>
    </dgm:pt>
    <dgm:pt modelId="{F4986F8C-69FA-4E6E-8AF3-FCE62CC9D132}">
      <dgm:prSet/>
      <dgm:spPr/>
      <dgm:t>
        <a:bodyPr/>
        <a:lstStyle/>
        <a:p>
          <a:r>
            <a:rPr lang="ru-RU" dirty="0" smtClean="0"/>
            <a:t>насосный способ</a:t>
          </a:r>
          <a:endParaRPr lang="ru-RU" dirty="0"/>
        </a:p>
      </dgm:t>
    </dgm:pt>
    <dgm:pt modelId="{CAB26526-550E-4B18-ADF3-C008001D1D31}" type="parTrans" cxnId="{7AB9F14F-8331-4050-8712-2EAC01104A09}">
      <dgm:prSet/>
      <dgm:spPr/>
      <dgm:t>
        <a:bodyPr/>
        <a:lstStyle/>
        <a:p>
          <a:endParaRPr lang="ru-RU"/>
        </a:p>
      </dgm:t>
    </dgm:pt>
    <dgm:pt modelId="{3C3EA18D-E333-431A-B3C6-9B7D49B6DD73}" type="sibTrans" cxnId="{7AB9F14F-8331-4050-8712-2EAC01104A09}">
      <dgm:prSet/>
      <dgm:spPr/>
      <dgm:t>
        <a:bodyPr/>
        <a:lstStyle/>
        <a:p>
          <a:endParaRPr lang="ru-RU"/>
        </a:p>
      </dgm:t>
    </dgm:pt>
    <dgm:pt modelId="{1748B796-0DA2-4BF8-9230-8780C8F31136}" type="pres">
      <dgm:prSet presAssocID="{9CF9C19B-92A4-43B9-8751-F59294084B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E5C7B0-3F3A-4D49-A0CE-3EB000BA1F8E}" type="pres">
      <dgm:prSet presAssocID="{62AF538C-4179-4769-BA5E-F1228B769954}" presName="hierRoot1" presStyleCnt="0"/>
      <dgm:spPr/>
    </dgm:pt>
    <dgm:pt modelId="{3A0786E6-B706-44A8-9141-54CBD2B7D4A7}" type="pres">
      <dgm:prSet presAssocID="{62AF538C-4179-4769-BA5E-F1228B769954}" presName="composite" presStyleCnt="0"/>
      <dgm:spPr/>
    </dgm:pt>
    <dgm:pt modelId="{32698E58-D685-4A9B-BD57-041D8DF7A551}" type="pres">
      <dgm:prSet presAssocID="{62AF538C-4179-4769-BA5E-F1228B769954}" presName="background" presStyleLbl="node0" presStyleIdx="0" presStyleCnt="1"/>
      <dgm:spPr/>
    </dgm:pt>
    <dgm:pt modelId="{3BC111FF-3239-40BA-9503-64A04CC394EE}" type="pres">
      <dgm:prSet presAssocID="{62AF538C-4179-4769-BA5E-F1228B769954}" presName="text" presStyleLbl="fgAcc0" presStyleIdx="0" presStyleCnt="1" custScaleX="390008" custScaleY="86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A3C96F-73D4-4103-9D1A-2849EFCDFCF9}" type="pres">
      <dgm:prSet presAssocID="{62AF538C-4179-4769-BA5E-F1228B769954}" presName="hierChild2" presStyleCnt="0"/>
      <dgm:spPr/>
    </dgm:pt>
    <dgm:pt modelId="{4041A2B1-DC89-459E-AFCC-E20586D565BB}" type="pres">
      <dgm:prSet presAssocID="{5B023C5A-0FEB-4276-BB9F-834F90AE2BD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4E0288D-DA90-4794-B78D-B14D5E80272E}" type="pres">
      <dgm:prSet presAssocID="{EC2A74B8-42C0-44E4-BA9A-FCF297BAE5EF}" presName="hierRoot2" presStyleCnt="0"/>
      <dgm:spPr/>
    </dgm:pt>
    <dgm:pt modelId="{81BBE5A9-737F-40C8-B487-BC9699E83AB2}" type="pres">
      <dgm:prSet presAssocID="{EC2A74B8-42C0-44E4-BA9A-FCF297BAE5EF}" presName="composite2" presStyleCnt="0"/>
      <dgm:spPr/>
    </dgm:pt>
    <dgm:pt modelId="{AA5BE972-3D1E-4660-BABD-AFFC105157E8}" type="pres">
      <dgm:prSet presAssocID="{EC2A74B8-42C0-44E4-BA9A-FCF297BAE5EF}" presName="background2" presStyleLbl="node2" presStyleIdx="0" presStyleCnt="2"/>
      <dgm:spPr/>
    </dgm:pt>
    <dgm:pt modelId="{CDD3ADC2-81D0-4A47-B151-C12DE2E3088F}" type="pres">
      <dgm:prSet presAssocID="{EC2A74B8-42C0-44E4-BA9A-FCF297BAE5EF}" presName="text2" presStyleLbl="fgAcc2" presStyleIdx="0" presStyleCnt="2" custScaleX="127545" custScaleY="38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72012-EA57-4AF9-B096-0068A6319F5B}" type="pres">
      <dgm:prSet presAssocID="{EC2A74B8-42C0-44E4-BA9A-FCF297BAE5EF}" presName="hierChild3" presStyleCnt="0"/>
      <dgm:spPr/>
    </dgm:pt>
    <dgm:pt modelId="{CE78F583-A401-4D07-AF9F-8E4E73981C1E}" type="pres">
      <dgm:prSet presAssocID="{CBA4A2AE-78C3-4D92-B169-C4E13D5F76F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1725E8E-1BAD-4CB5-9E4D-F04D6F640EFD}" type="pres">
      <dgm:prSet presAssocID="{B41B4FD8-88E9-4A16-B279-684ACA782C6E}" presName="hierRoot3" presStyleCnt="0"/>
      <dgm:spPr/>
    </dgm:pt>
    <dgm:pt modelId="{6BA87563-6FF9-43DF-A0A1-1CDDB6EF06FD}" type="pres">
      <dgm:prSet presAssocID="{B41B4FD8-88E9-4A16-B279-684ACA782C6E}" presName="composite3" presStyleCnt="0"/>
      <dgm:spPr/>
    </dgm:pt>
    <dgm:pt modelId="{9D67FB34-DA10-4169-91FA-E061A0610454}" type="pres">
      <dgm:prSet presAssocID="{B41B4FD8-88E9-4A16-B279-684ACA782C6E}" presName="background3" presStyleLbl="node3" presStyleIdx="0" presStyleCnt="4"/>
      <dgm:spPr/>
    </dgm:pt>
    <dgm:pt modelId="{760F2C46-1C86-4034-B0FA-5304DADF927B}" type="pres">
      <dgm:prSet presAssocID="{B41B4FD8-88E9-4A16-B279-684ACA782C6E}" presName="text3" presStyleLbl="fgAcc3" presStyleIdx="0" presStyleCnt="4" custScaleY="85124" custLinFactNeighborX="3327" custLinFactNeighborY="-2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7BAE9B-455B-4EBF-8A35-817BC9A6107F}" type="pres">
      <dgm:prSet presAssocID="{B41B4FD8-88E9-4A16-B279-684ACA782C6E}" presName="hierChild4" presStyleCnt="0"/>
      <dgm:spPr/>
    </dgm:pt>
    <dgm:pt modelId="{77D79BD9-2777-49B7-95A8-F4DFA1F94163}" type="pres">
      <dgm:prSet presAssocID="{2EE47125-E058-4E25-A4D6-A547AFC0AB1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9E6BE65-7682-430B-A8DC-7E6A819A6FF4}" type="pres">
      <dgm:prSet presAssocID="{270245D7-AFF0-4C6E-AB0C-3D191B06B715}" presName="hierRoot3" presStyleCnt="0"/>
      <dgm:spPr/>
    </dgm:pt>
    <dgm:pt modelId="{1FD964F0-C9C4-478D-A8EB-DB44D586E4E9}" type="pres">
      <dgm:prSet presAssocID="{270245D7-AFF0-4C6E-AB0C-3D191B06B715}" presName="composite3" presStyleCnt="0"/>
      <dgm:spPr/>
    </dgm:pt>
    <dgm:pt modelId="{AC351EA7-6A0B-42B4-B994-2DC4F37FD741}" type="pres">
      <dgm:prSet presAssocID="{270245D7-AFF0-4C6E-AB0C-3D191B06B715}" presName="background3" presStyleLbl="node3" presStyleIdx="1" presStyleCnt="4"/>
      <dgm:spPr/>
    </dgm:pt>
    <dgm:pt modelId="{7B11DA1D-07E2-4DB5-A7F6-E29AFF6C3E2D}" type="pres">
      <dgm:prSet presAssocID="{270245D7-AFF0-4C6E-AB0C-3D191B06B715}" presName="text3" presStyleLbl="fgAcc3" presStyleIdx="1" presStyleCnt="4" custScaleX="122777" custScaleY="87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D179E-BF5B-4EAF-B11C-138B1A3F3BBA}" type="pres">
      <dgm:prSet presAssocID="{270245D7-AFF0-4C6E-AB0C-3D191B06B715}" presName="hierChild4" presStyleCnt="0"/>
      <dgm:spPr/>
    </dgm:pt>
    <dgm:pt modelId="{26463499-AEF6-4A95-8E63-EA3CAD4C6089}" type="pres">
      <dgm:prSet presAssocID="{4800EC65-2C59-42D0-B61A-C376CC9CE50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D7DD3BE-5EC6-4A18-B32F-1F961E95F16D}" type="pres">
      <dgm:prSet presAssocID="{D7D08054-FEC2-4C0F-859F-92F7F0B203F3}" presName="hierRoot2" presStyleCnt="0"/>
      <dgm:spPr/>
    </dgm:pt>
    <dgm:pt modelId="{9FF53A5F-1462-41E8-93D5-6FC1A38978A4}" type="pres">
      <dgm:prSet presAssocID="{D7D08054-FEC2-4C0F-859F-92F7F0B203F3}" presName="composite2" presStyleCnt="0"/>
      <dgm:spPr/>
    </dgm:pt>
    <dgm:pt modelId="{80A898A3-D560-4CA9-9C1E-06A784D8E682}" type="pres">
      <dgm:prSet presAssocID="{D7D08054-FEC2-4C0F-859F-92F7F0B203F3}" presName="background2" presStyleLbl="node2" presStyleIdx="1" presStyleCnt="2"/>
      <dgm:spPr/>
    </dgm:pt>
    <dgm:pt modelId="{86D698D4-4B35-4A28-AFC8-4F11698C0135}" type="pres">
      <dgm:prSet presAssocID="{D7D08054-FEC2-4C0F-859F-92F7F0B203F3}" presName="text2" presStyleLbl="fgAcc2" presStyleIdx="1" presStyleCnt="2" custScaleX="194459" custScaleY="40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42955B-DA9E-4941-AEAF-1BE4018100C1}" type="pres">
      <dgm:prSet presAssocID="{D7D08054-FEC2-4C0F-859F-92F7F0B203F3}" presName="hierChild3" presStyleCnt="0"/>
      <dgm:spPr/>
    </dgm:pt>
    <dgm:pt modelId="{337B6E73-739B-405C-8B01-6266A7BB9721}" type="pres">
      <dgm:prSet presAssocID="{FBD82535-235C-47A4-91DF-CE9310B291A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7693D33-D45B-4929-8F7A-CF0B9A87D661}" type="pres">
      <dgm:prSet presAssocID="{79759678-47AC-4C51-9D92-AF04189BF533}" presName="hierRoot3" presStyleCnt="0"/>
      <dgm:spPr/>
    </dgm:pt>
    <dgm:pt modelId="{97ABB800-26FA-4F59-9823-ABD8FE311979}" type="pres">
      <dgm:prSet presAssocID="{79759678-47AC-4C51-9D92-AF04189BF533}" presName="composite3" presStyleCnt="0"/>
      <dgm:spPr/>
    </dgm:pt>
    <dgm:pt modelId="{22E3A6C3-5AAD-4AD9-8A0A-515FAE4B0439}" type="pres">
      <dgm:prSet presAssocID="{79759678-47AC-4C51-9D92-AF04189BF533}" presName="background3" presStyleLbl="node3" presStyleIdx="2" presStyleCnt="4"/>
      <dgm:spPr/>
    </dgm:pt>
    <dgm:pt modelId="{7376589C-59B3-4E4B-97F5-2B00DE04179A}" type="pres">
      <dgm:prSet presAssocID="{79759678-47AC-4C51-9D92-AF04189BF53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77B4D-BAA1-492C-958A-5FBE3543D5D4}" type="pres">
      <dgm:prSet presAssocID="{79759678-47AC-4C51-9D92-AF04189BF533}" presName="hierChild4" presStyleCnt="0"/>
      <dgm:spPr/>
    </dgm:pt>
    <dgm:pt modelId="{E3914641-BA0B-4D47-BF43-0F4E48912D6F}" type="pres">
      <dgm:prSet presAssocID="{CAB26526-550E-4B18-ADF3-C008001D1D31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EE6F881-9F14-44DC-A257-078F3E0DE940}" type="pres">
      <dgm:prSet presAssocID="{F4986F8C-69FA-4E6E-8AF3-FCE62CC9D132}" presName="hierRoot3" presStyleCnt="0"/>
      <dgm:spPr/>
    </dgm:pt>
    <dgm:pt modelId="{E13395E1-B289-41CE-8F42-D0C20DB6922B}" type="pres">
      <dgm:prSet presAssocID="{F4986F8C-69FA-4E6E-8AF3-FCE62CC9D132}" presName="composite3" presStyleCnt="0"/>
      <dgm:spPr/>
    </dgm:pt>
    <dgm:pt modelId="{CCCF2B40-E80D-44FC-B262-9780B4B961C4}" type="pres">
      <dgm:prSet presAssocID="{F4986F8C-69FA-4E6E-8AF3-FCE62CC9D132}" presName="background3" presStyleLbl="node3" presStyleIdx="3" presStyleCnt="4"/>
      <dgm:spPr/>
    </dgm:pt>
    <dgm:pt modelId="{644C550D-2ED0-4920-A8F4-7C830CA4B551}" type="pres">
      <dgm:prSet presAssocID="{F4986F8C-69FA-4E6E-8AF3-FCE62CC9D13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3BE059-E61F-4C96-ADD4-0E1F062EFD6F}" type="pres">
      <dgm:prSet presAssocID="{F4986F8C-69FA-4E6E-8AF3-FCE62CC9D132}" presName="hierChild4" presStyleCnt="0"/>
      <dgm:spPr/>
    </dgm:pt>
  </dgm:ptLst>
  <dgm:cxnLst>
    <dgm:cxn modelId="{4F4685AC-FBC2-4065-B8DA-D7CA0AB0DCD7}" type="presOf" srcId="{79759678-47AC-4C51-9D92-AF04189BF533}" destId="{7376589C-59B3-4E4B-97F5-2B00DE04179A}" srcOrd="0" destOrd="0" presId="urn:microsoft.com/office/officeart/2005/8/layout/hierarchy1"/>
    <dgm:cxn modelId="{631A2779-AFAD-490C-8098-9AD6030A3156}" type="presOf" srcId="{4800EC65-2C59-42D0-B61A-C376CC9CE50B}" destId="{26463499-AEF6-4A95-8E63-EA3CAD4C6089}" srcOrd="0" destOrd="0" presId="urn:microsoft.com/office/officeart/2005/8/layout/hierarchy1"/>
    <dgm:cxn modelId="{75F41CB3-868C-4FBF-9F97-C8FF74674AFD}" srcId="{62AF538C-4179-4769-BA5E-F1228B769954}" destId="{EC2A74B8-42C0-44E4-BA9A-FCF297BAE5EF}" srcOrd="0" destOrd="0" parTransId="{5B023C5A-0FEB-4276-BB9F-834F90AE2BDA}" sibTransId="{5FEBE25E-B52B-4EFC-9305-9DE732AC2BCA}"/>
    <dgm:cxn modelId="{6ED9A34A-C9ED-4E68-AC7C-D8EF24C667BA}" type="presOf" srcId="{F4986F8C-69FA-4E6E-8AF3-FCE62CC9D132}" destId="{644C550D-2ED0-4920-A8F4-7C830CA4B551}" srcOrd="0" destOrd="0" presId="urn:microsoft.com/office/officeart/2005/8/layout/hierarchy1"/>
    <dgm:cxn modelId="{A66FAF1E-8B29-4FF8-B08E-11B3D2B77FAB}" type="presOf" srcId="{270245D7-AFF0-4C6E-AB0C-3D191B06B715}" destId="{7B11DA1D-07E2-4DB5-A7F6-E29AFF6C3E2D}" srcOrd="0" destOrd="0" presId="urn:microsoft.com/office/officeart/2005/8/layout/hierarchy1"/>
    <dgm:cxn modelId="{7202865A-96CB-4504-B3E1-C9E99D3D4FB7}" srcId="{9CF9C19B-92A4-43B9-8751-F59294084B14}" destId="{62AF538C-4179-4769-BA5E-F1228B769954}" srcOrd="0" destOrd="0" parTransId="{181B64D3-9CDE-46CC-85D4-5A9764AF8860}" sibTransId="{635B957B-443E-4D0A-8798-9ADABEA8DE3D}"/>
    <dgm:cxn modelId="{072E041E-7741-4058-8E0B-151F9597CE1D}" srcId="{62AF538C-4179-4769-BA5E-F1228B769954}" destId="{D7D08054-FEC2-4C0F-859F-92F7F0B203F3}" srcOrd="1" destOrd="0" parTransId="{4800EC65-2C59-42D0-B61A-C376CC9CE50B}" sibTransId="{973A80DD-F1AE-42E9-B384-4EBE53FACF7D}"/>
    <dgm:cxn modelId="{2294E776-D020-4375-A9A6-7462BFE1A51C}" type="presOf" srcId="{9CF9C19B-92A4-43B9-8751-F59294084B14}" destId="{1748B796-0DA2-4BF8-9230-8780C8F31136}" srcOrd="0" destOrd="0" presId="urn:microsoft.com/office/officeart/2005/8/layout/hierarchy1"/>
    <dgm:cxn modelId="{C421A444-0071-46BE-B60B-556E1F17DCE8}" type="presOf" srcId="{FBD82535-235C-47A4-91DF-CE9310B291AB}" destId="{337B6E73-739B-405C-8B01-6266A7BB9721}" srcOrd="0" destOrd="0" presId="urn:microsoft.com/office/officeart/2005/8/layout/hierarchy1"/>
    <dgm:cxn modelId="{66AB929A-EBD2-4EEC-9340-7F38FAD5D624}" type="presOf" srcId="{CAB26526-550E-4B18-ADF3-C008001D1D31}" destId="{E3914641-BA0B-4D47-BF43-0F4E48912D6F}" srcOrd="0" destOrd="0" presId="urn:microsoft.com/office/officeart/2005/8/layout/hierarchy1"/>
    <dgm:cxn modelId="{20B1C864-0D73-456E-B257-F7BBC55994FB}" type="presOf" srcId="{D7D08054-FEC2-4C0F-859F-92F7F0B203F3}" destId="{86D698D4-4B35-4A28-AFC8-4F11698C0135}" srcOrd="0" destOrd="0" presId="urn:microsoft.com/office/officeart/2005/8/layout/hierarchy1"/>
    <dgm:cxn modelId="{12367545-252C-4362-9B37-4F1B5E823A46}" type="presOf" srcId="{B41B4FD8-88E9-4A16-B279-684ACA782C6E}" destId="{760F2C46-1C86-4034-B0FA-5304DADF927B}" srcOrd="0" destOrd="0" presId="urn:microsoft.com/office/officeart/2005/8/layout/hierarchy1"/>
    <dgm:cxn modelId="{C1C74546-3422-4165-85EC-AD730ABA0758}" srcId="{EC2A74B8-42C0-44E4-BA9A-FCF297BAE5EF}" destId="{B41B4FD8-88E9-4A16-B279-684ACA782C6E}" srcOrd="0" destOrd="0" parTransId="{CBA4A2AE-78C3-4D92-B169-C4E13D5F76FF}" sibTransId="{CE838C89-66C7-45F9-A19D-18AE57387E35}"/>
    <dgm:cxn modelId="{044DB148-653B-476D-B9E2-9FBD23012BE7}" type="presOf" srcId="{2EE47125-E058-4E25-A4D6-A547AFC0AB1B}" destId="{77D79BD9-2777-49B7-95A8-F4DFA1F94163}" srcOrd="0" destOrd="0" presId="urn:microsoft.com/office/officeart/2005/8/layout/hierarchy1"/>
    <dgm:cxn modelId="{713801CC-C475-49A1-B9C5-476E2926EBC8}" type="presOf" srcId="{CBA4A2AE-78C3-4D92-B169-C4E13D5F76FF}" destId="{CE78F583-A401-4D07-AF9F-8E4E73981C1E}" srcOrd="0" destOrd="0" presId="urn:microsoft.com/office/officeart/2005/8/layout/hierarchy1"/>
    <dgm:cxn modelId="{7AB9F14F-8331-4050-8712-2EAC01104A09}" srcId="{D7D08054-FEC2-4C0F-859F-92F7F0B203F3}" destId="{F4986F8C-69FA-4E6E-8AF3-FCE62CC9D132}" srcOrd="1" destOrd="0" parTransId="{CAB26526-550E-4B18-ADF3-C008001D1D31}" sibTransId="{3C3EA18D-E333-431A-B3C6-9B7D49B6DD73}"/>
    <dgm:cxn modelId="{2294C37A-6427-4641-AFF4-BDD1D08F7F9C}" srcId="{D7D08054-FEC2-4C0F-859F-92F7F0B203F3}" destId="{79759678-47AC-4C51-9D92-AF04189BF533}" srcOrd="0" destOrd="0" parTransId="{FBD82535-235C-47A4-91DF-CE9310B291AB}" sibTransId="{EC1BFEF0-7A1D-4576-8E55-C82234011CB6}"/>
    <dgm:cxn modelId="{7067058E-82CE-4E9C-A4D3-66C826D10FFC}" type="presOf" srcId="{62AF538C-4179-4769-BA5E-F1228B769954}" destId="{3BC111FF-3239-40BA-9503-64A04CC394EE}" srcOrd="0" destOrd="0" presId="urn:microsoft.com/office/officeart/2005/8/layout/hierarchy1"/>
    <dgm:cxn modelId="{A1087760-592F-4373-94B6-1AF0F4F13D86}" type="presOf" srcId="{5B023C5A-0FEB-4276-BB9F-834F90AE2BDA}" destId="{4041A2B1-DC89-459E-AFCC-E20586D565BB}" srcOrd="0" destOrd="0" presId="urn:microsoft.com/office/officeart/2005/8/layout/hierarchy1"/>
    <dgm:cxn modelId="{C58FD2E1-02F7-4375-9788-A2D38B4C5768}" srcId="{EC2A74B8-42C0-44E4-BA9A-FCF297BAE5EF}" destId="{270245D7-AFF0-4C6E-AB0C-3D191B06B715}" srcOrd="1" destOrd="0" parTransId="{2EE47125-E058-4E25-A4D6-A547AFC0AB1B}" sibTransId="{9D956B5C-7845-4FC3-A76E-AC6F24D571D0}"/>
    <dgm:cxn modelId="{3C53AABD-13A7-4152-B9E8-0DEEB3C339D2}" type="presOf" srcId="{EC2A74B8-42C0-44E4-BA9A-FCF297BAE5EF}" destId="{CDD3ADC2-81D0-4A47-B151-C12DE2E3088F}" srcOrd="0" destOrd="0" presId="urn:microsoft.com/office/officeart/2005/8/layout/hierarchy1"/>
    <dgm:cxn modelId="{6A6B2EBF-6E33-4857-9960-260C9F05F53A}" type="presParOf" srcId="{1748B796-0DA2-4BF8-9230-8780C8F31136}" destId="{A5E5C7B0-3F3A-4D49-A0CE-3EB000BA1F8E}" srcOrd="0" destOrd="0" presId="urn:microsoft.com/office/officeart/2005/8/layout/hierarchy1"/>
    <dgm:cxn modelId="{A18B137D-3F52-4262-AFD9-7230635501D1}" type="presParOf" srcId="{A5E5C7B0-3F3A-4D49-A0CE-3EB000BA1F8E}" destId="{3A0786E6-B706-44A8-9141-54CBD2B7D4A7}" srcOrd="0" destOrd="0" presId="urn:microsoft.com/office/officeart/2005/8/layout/hierarchy1"/>
    <dgm:cxn modelId="{D4D6E143-858B-4C02-903F-4DEB1BB099B8}" type="presParOf" srcId="{3A0786E6-B706-44A8-9141-54CBD2B7D4A7}" destId="{32698E58-D685-4A9B-BD57-041D8DF7A551}" srcOrd="0" destOrd="0" presId="urn:microsoft.com/office/officeart/2005/8/layout/hierarchy1"/>
    <dgm:cxn modelId="{8639128C-2B9A-4D86-9F7E-1146615E6A97}" type="presParOf" srcId="{3A0786E6-B706-44A8-9141-54CBD2B7D4A7}" destId="{3BC111FF-3239-40BA-9503-64A04CC394EE}" srcOrd="1" destOrd="0" presId="urn:microsoft.com/office/officeart/2005/8/layout/hierarchy1"/>
    <dgm:cxn modelId="{9AA19A6F-BD71-470D-88E8-CF80A51B10C1}" type="presParOf" srcId="{A5E5C7B0-3F3A-4D49-A0CE-3EB000BA1F8E}" destId="{FCA3C96F-73D4-4103-9D1A-2849EFCDFCF9}" srcOrd="1" destOrd="0" presId="urn:microsoft.com/office/officeart/2005/8/layout/hierarchy1"/>
    <dgm:cxn modelId="{B7114057-2EFE-4032-9317-69ECA660B6ED}" type="presParOf" srcId="{FCA3C96F-73D4-4103-9D1A-2849EFCDFCF9}" destId="{4041A2B1-DC89-459E-AFCC-E20586D565BB}" srcOrd="0" destOrd="0" presId="urn:microsoft.com/office/officeart/2005/8/layout/hierarchy1"/>
    <dgm:cxn modelId="{52254D35-A088-4D8A-8E76-3961F402974A}" type="presParOf" srcId="{FCA3C96F-73D4-4103-9D1A-2849EFCDFCF9}" destId="{64E0288D-DA90-4794-B78D-B14D5E80272E}" srcOrd="1" destOrd="0" presId="urn:microsoft.com/office/officeart/2005/8/layout/hierarchy1"/>
    <dgm:cxn modelId="{49B325F8-1A40-4257-A8F0-CBEFE52F47CC}" type="presParOf" srcId="{64E0288D-DA90-4794-B78D-B14D5E80272E}" destId="{81BBE5A9-737F-40C8-B487-BC9699E83AB2}" srcOrd="0" destOrd="0" presId="urn:microsoft.com/office/officeart/2005/8/layout/hierarchy1"/>
    <dgm:cxn modelId="{AEC5EB21-EB8C-42B6-B02F-91DFA50BA605}" type="presParOf" srcId="{81BBE5A9-737F-40C8-B487-BC9699E83AB2}" destId="{AA5BE972-3D1E-4660-BABD-AFFC105157E8}" srcOrd="0" destOrd="0" presId="urn:microsoft.com/office/officeart/2005/8/layout/hierarchy1"/>
    <dgm:cxn modelId="{C3C718FD-1DF6-40C5-B217-0E80B87AA558}" type="presParOf" srcId="{81BBE5A9-737F-40C8-B487-BC9699E83AB2}" destId="{CDD3ADC2-81D0-4A47-B151-C12DE2E3088F}" srcOrd="1" destOrd="0" presId="urn:microsoft.com/office/officeart/2005/8/layout/hierarchy1"/>
    <dgm:cxn modelId="{74AEF3F9-DCA5-4449-922C-1F564CF2C500}" type="presParOf" srcId="{64E0288D-DA90-4794-B78D-B14D5E80272E}" destId="{67172012-EA57-4AF9-B096-0068A6319F5B}" srcOrd="1" destOrd="0" presId="urn:microsoft.com/office/officeart/2005/8/layout/hierarchy1"/>
    <dgm:cxn modelId="{DBA08AA4-EBCB-41E7-A05E-2575298F3383}" type="presParOf" srcId="{67172012-EA57-4AF9-B096-0068A6319F5B}" destId="{CE78F583-A401-4D07-AF9F-8E4E73981C1E}" srcOrd="0" destOrd="0" presId="urn:microsoft.com/office/officeart/2005/8/layout/hierarchy1"/>
    <dgm:cxn modelId="{34814F6E-871F-4335-8268-F4AEBC100104}" type="presParOf" srcId="{67172012-EA57-4AF9-B096-0068A6319F5B}" destId="{41725E8E-1BAD-4CB5-9E4D-F04D6F640EFD}" srcOrd="1" destOrd="0" presId="urn:microsoft.com/office/officeart/2005/8/layout/hierarchy1"/>
    <dgm:cxn modelId="{C079D638-84C9-433F-8565-1963F56E0535}" type="presParOf" srcId="{41725E8E-1BAD-4CB5-9E4D-F04D6F640EFD}" destId="{6BA87563-6FF9-43DF-A0A1-1CDDB6EF06FD}" srcOrd="0" destOrd="0" presId="urn:microsoft.com/office/officeart/2005/8/layout/hierarchy1"/>
    <dgm:cxn modelId="{FCA32748-3819-4B7F-906B-05BEC25C9766}" type="presParOf" srcId="{6BA87563-6FF9-43DF-A0A1-1CDDB6EF06FD}" destId="{9D67FB34-DA10-4169-91FA-E061A0610454}" srcOrd="0" destOrd="0" presId="urn:microsoft.com/office/officeart/2005/8/layout/hierarchy1"/>
    <dgm:cxn modelId="{9445EFD8-A6B0-4EB3-89FD-5BFCDE935BA1}" type="presParOf" srcId="{6BA87563-6FF9-43DF-A0A1-1CDDB6EF06FD}" destId="{760F2C46-1C86-4034-B0FA-5304DADF927B}" srcOrd="1" destOrd="0" presId="urn:microsoft.com/office/officeart/2005/8/layout/hierarchy1"/>
    <dgm:cxn modelId="{7E74F29D-64E0-474E-B8A9-65B1E7B8FD7F}" type="presParOf" srcId="{41725E8E-1BAD-4CB5-9E4D-F04D6F640EFD}" destId="{737BAE9B-455B-4EBF-8A35-817BC9A6107F}" srcOrd="1" destOrd="0" presId="urn:microsoft.com/office/officeart/2005/8/layout/hierarchy1"/>
    <dgm:cxn modelId="{99A90FA3-A2DE-4041-8B43-D3925F766981}" type="presParOf" srcId="{67172012-EA57-4AF9-B096-0068A6319F5B}" destId="{77D79BD9-2777-49B7-95A8-F4DFA1F94163}" srcOrd="2" destOrd="0" presId="urn:microsoft.com/office/officeart/2005/8/layout/hierarchy1"/>
    <dgm:cxn modelId="{1469908F-099A-4001-B2F7-DFCAD8E39E38}" type="presParOf" srcId="{67172012-EA57-4AF9-B096-0068A6319F5B}" destId="{49E6BE65-7682-430B-A8DC-7E6A819A6FF4}" srcOrd="3" destOrd="0" presId="urn:microsoft.com/office/officeart/2005/8/layout/hierarchy1"/>
    <dgm:cxn modelId="{997493F8-1C98-48A9-87AD-BCC785090B10}" type="presParOf" srcId="{49E6BE65-7682-430B-A8DC-7E6A819A6FF4}" destId="{1FD964F0-C9C4-478D-A8EB-DB44D586E4E9}" srcOrd="0" destOrd="0" presId="urn:microsoft.com/office/officeart/2005/8/layout/hierarchy1"/>
    <dgm:cxn modelId="{AFF33532-98D8-4535-8DE4-D1A4F1E15A58}" type="presParOf" srcId="{1FD964F0-C9C4-478D-A8EB-DB44D586E4E9}" destId="{AC351EA7-6A0B-42B4-B994-2DC4F37FD741}" srcOrd="0" destOrd="0" presId="urn:microsoft.com/office/officeart/2005/8/layout/hierarchy1"/>
    <dgm:cxn modelId="{7C23EFE4-E361-467C-89C0-58CC06CF0B32}" type="presParOf" srcId="{1FD964F0-C9C4-478D-A8EB-DB44D586E4E9}" destId="{7B11DA1D-07E2-4DB5-A7F6-E29AFF6C3E2D}" srcOrd="1" destOrd="0" presId="urn:microsoft.com/office/officeart/2005/8/layout/hierarchy1"/>
    <dgm:cxn modelId="{B6E58F4A-B0B6-4213-8AD2-5FFD51736E2E}" type="presParOf" srcId="{49E6BE65-7682-430B-A8DC-7E6A819A6FF4}" destId="{CE0D179E-BF5B-4EAF-B11C-138B1A3F3BBA}" srcOrd="1" destOrd="0" presId="urn:microsoft.com/office/officeart/2005/8/layout/hierarchy1"/>
    <dgm:cxn modelId="{A8E2B943-210A-4978-88FF-1014C46E4FE5}" type="presParOf" srcId="{FCA3C96F-73D4-4103-9D1A-2849EFCDFCF9}" destId="{26463499-AEF6-4A95-8E63-EA3CAD4C6089}" srcOrd="2" destOrd="0" presId="urn:microsoft.com/office/officeart/2005/8/layout/hierarchy1"/>
    <dgm:cxn modelId="{EA16F368-F209-4FCE-AC10-2A4CA14AC1F2}" type="presParOf" srcId="{FCA3C96F-73D4-4103-9D1A-2849EFCDFCF9}" destId="{BD7DD3BE-5EC6-4A18-B32F-1F961E95F16D}" srcOrd="3" destOrd="0" presId="urn:microsoft.com/office/officeart/2005/8/layout/hierarchy1"/>
    <dgm:cxn modelId="{1C762F3F-9C8F-4D47-8890-F7C5C391B59F}" type="presParOf" srcId="{BD7DD3BE-5EC6-4A18-B32F-1F961E95F16D}" destId="{9FF53A5F-1462-41E8-93D5-6FC1A38978A4}" srcOrd="0" destOrd="0" presId="urn:microsoft.com/office/officeart/2005/8/layout/hierarchy1"/>
    <dgm:cxn modelId="{DDFA3E23-9A16-4C5D-8117-BF17D2AFB83C}" type="presParOf" srcId="{9FF53A5F-1462-41E8-93D5-6FC1A38978A4}" destId="{80A898A3-D560-4CA9-9C1E-06A784D8E682}" srcOrd="0" destOrd="0" presId="urn:microsoft.com/office/officeart/2005/8/layout/hierarchy1"/>
    <dgm:cxn modelId="{2800CBF9-0ABD-4150-AC6C-0E3810F6B9BF}" type="presParOf" srcId="{9FF53A5F-1462-41E8-93D5-6FC1A38978A4}" destId="{86D698D4-4B35-4A28-AFC8-4F11698C0135}" srcOrd="1" destOrd="0" presId="urn:microsoft.com/office/officeart/2005/8/layout/hierarchy1"/>
    <dgm:cxn modelId="{ED72C933-CAEC-4533-BD5A-40F08A76291E}" type="presParOf" srcId="{BD7DD3BE-5EC6-4A18-B32F-1F961E95F16D}" destId="{3C42955B-DA9E-4941-AEAF-1BE4018100C1}" srcOrd="1" destOrd="0" presId="urn:microsoft.com/office/officeart/2005/8/layout/hierarchy1"/>
    <dgm:cxn modelId="{17C83DF0-200C-4926-81E2-99572E18E07C}" type="presParOf" srcId="{3C42955B-DA9E-4941-AEAF-1BE4018100C1}" destId="{337B6E73-739B-405C-8B01-6266A7BB9721}" srcOrd="0" destOrd="0" presId="urn:microsoft.com/office/officeart/2005/8/layout/hierarchy1"/>
    <dgm:cxn modelId="{894824CA-2EFD-470F-A509-46D20072BFB3}" type="presParOf" srcId="{3C42955B-DA9E-4941-AEAF-1BE4018100C1}" destId="{27693D33-D45B-4929-8F7A-CF0B9A87D661}" srcOrd="1" destOrd="0" presId="urn:microsoft.com/office/officeart/2005/8/layout/hierarchy1"/>
    <dgm:cxn modelId="{8BE8BE55-CE03-42FB-B8CC-DEAA160FE670}" type="presParOf" srcId="{27693D33-D45B-4929-8F7A-CF0B9A87D661}" destId="{97ABB800-26FA-4F59-9823-ABD8FE311979}" srcOrd="0" destOrd="0" presId="urn:microsoft.com/office/officeart/2005/8/layout/hierarchy1"/>
    <dgm:cxn modelId="{4F74A268-DAD7-4535-8710-933B341E47EC}" type="presParOf" srcId="{97ABB800-26FA-4F59-9823-ABD8FE311979}" destId="{22E3A6C3-5AAD-4AD9-8A0A-515FAE4B0439}" srcOrd="0" destOrd="0" presId="urn:microsoft.com/office/officeart/2005/8/layout/hierarchy1"/>
    <dgm:cxn modelId="{972F7C8B-199D-453A-BFF5-E37B27FE367C}" type="presParOf" srcId="{97ABB800-26FA-4F59-9823-ABD8FE311979}" destId="{7376589C-59B3-4E4B-97F5-2B00DE04179A}" srcOrd="1" destOrd="0" presId="urn:microsoft.com/office/officeart/2005/8/layout/hierarchy1"/>
    <dgm:cxn modelId="{5EB66FC9-0F4F-45B1-B9D6-62E3E0B9C0FF}" type="presParOf" srcId="{27693D33-D45B-4929-8F7A-CF0B9A87D661}" destId="{2F477B4D-BAA1-492C-958A-5FBE3543D5D4}" srcOrd="1" destOrd="0" presId="urn:microsoft.com/office/officeart/2005/8/layout/hierarchy1"/>
    <dgm:cxn modelId="{8D96D86C-CC24-4C31-88BE-365EAD7F2CAC}" type="presParOf" srcId="{3C42955B-DA9E-4941-AEAF-1BE4018100C1}" destId="{E3914641-BA0B-4D47-BF43-0F4E48912D6F}" srcOrd="2" destOrd="0" presId="urn:microsoft.com/office/officeart/2005/8/layout/hierarchy1"/>
    <dgm:cxn modelId="{EF47F9BC-8B2B-490F-AE7D-556D35F72DEF}" type="presParOf" srcId="{3C42955B-DA9E-4941-AEAF-1BE4018100C1}" destId="{9EE6F881-9F14-44DC-A257-078F3E0DE940}" srcOrd="3" destOrd="0" presId="urn:microsoft.com/office/officeart/2005/8/layout/hierarchy1"/>
    <dgm:cxn modelId="{92B2A43D-3462-40F9-BF63-2F74E017B374}" type="presParOf" srcId="{9EE6F881-9F14-44DC-A257-078F3E0DE940}" destId="{E13395E1-B289-41CE-8F42-D0C20DB6922B}" srcOrd="0" destOrd="0" presId="urn:microsoft.com/office/officeart/2005/8/layout/hierarchy1"/>
    <dgm:cxn modelId="{3E86CB7C-A42B-46C8-8F55-7C8991FEF04C}" type="presParOf" srcId="{E13395E1-B289-41CE-8F42-D0C20DB6922B}" destId="{CCCF2B40-E80D-44FC-B262-9780B4B961C4}" srcOrd="0" destOrd="0" presId="urn:microsoft.com/office/officeart/2005/8/layout/hierarchy1"/>
    <dgm:cxn modelId="{C37BA18E-871B-4FC5-84F9-B0C3B6D3EA76}" type="presParOf" srcId="{E13395E1-B289-41CE-8F42-D0C20DB6922B}" destId="{644C550D-2ED0-4920-A8F4-7C830CA4B551}" srcOrd="1" destOrd="0" presId="urn:microsoft.com/office/officeart/2005/8/layout/hierarchy1"/>
    <dgm:cxn modelId="{71CA4964-9B68-483B-8589-F9C2E1745C89}" type="presParOf" srcId="{9EE6F881-9F14-44DC-A257-078F3E0DE940}" destId="{FE3BE059-E61F-4C96-ADD4-0E1F062EFD6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14641-BA0B-4D47-BF43-0F4E48912D6F}">
      <dsp:nvSpPr>
        <dsp:cNvPr id="0" name=""/>
        <dsp:cNvSpPr/>
      </dsp:nvSpPr>
      <dsp:spPr>
        <a:xfrm>
          <a:off x="6312862" y="2536679"/>
          <a:ext cx="1019542" cy="48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56"/>
              </a:lnTo>
              <a:lnTo>
                <a:pt x="1019542" y="330656"/>
              </a:lnTo>
              <a:lnTo>
                <a:pt x="1019542" y="485209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B6E73-739B-405C-8B01-6266A7BB9721}">
      <dsp:nvSpPr>
        <dsp:cNvPr id="0" name=""/>
        <dsp:cNvSpPr/>
      </dsp:nvSpPr>
      <dsp:spPr>
        <a:xfrm>
          <a:off x="5293320" y="2536679"/>
          <a:ext cx="1019542" cy="485209"/>
        </a:xfrm>
        <a:custGeom>
          <a:avLst/>
          <a:gdLst/>
          <a:ahLst/>
          <a:cxnLst/>
          <a:rect l="0" t="0" r="0" b="0"/>
          <a:pathLst>
            <a:path>
              <a:moveTo>
                <a:pt x="1019542" y="0"/>
              </a:moveTo>
              <a:lnTo>
                <a:pt x="1019542" y="330656"/>
              </a:lnTo>
              <a:lnTo>
                <a:pt x="0" y="330656"/>
              </a:lnTo>
              <a:lnTo>
                <a:pt x="0" y="485209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63499-AEF6-4A95-8E63-EA3CAD4C6089}">
      <dsp:nvSpPr>
        <dsp:cNvPr id="0" name=""/>
        <dsp:cNvSpPr/>
      </dsp:nvSpPr>
      <dsp:spPr>
        <a:xfrm>
          <a:off x="4457866" y="1624098"/>
          <a:ext cx="1854996" cy="48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56"/>
              </a:lnTo>
              <a:lnTo>
                <a:pt x="1854996" y="330656"/>
              </a:lnTo>
              <a:lnTo>
                <a:pt x="1854996" y="485209"/>
              </a:lnTo>
            </a:path>
          </a:pathLst>
        </a:custGeom>
        <a:noFill/>
        <a:ln w="1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79BD9-2777-49B7-95A8-F4DFA1F94163}">
      <dsp:nvSpPr>
        <dsp:cNvPr id="0" name=""/>
        <dsp:cNvSpPr/>
      </dsp:nvSpPr>
      <dsp:spPr>
        <a:xfrm>
          <a:off x="2044693" y="2522176"/>
          <a:ext cx="1019542" cy="48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56"/>
              </a:lnTo>
              <a:lnTo>
                <a:pt x="1019542" y="330656"/>
              </a:lnTo>
              <a:lnTo>
                <a:pt x="1019542" y="485209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8F583-A401-4D07-AF9F-8E4E73981C1E}">
      <dsp:nvSpPr>
        <dsp:cNvPr id="0" name=""/>
        <dsp:cNvSpPr/>
      </dsp:nvSpPr>
      <dsp:spPr>
        <a:xfrm>
          <a:off x="890657" y="2522176"/>
          <a:ext cx="1154035" cy="455514"/>
        </a:xfrm>
        <a:custGeom>
          <a:avLst/>
          <a:gdLst/>
          <a:ahLst/>
          <a:cxnLst/>
          <a:rect l="0" t="0" r="0" b="0"/>
          <a:pathLst>
            <a:path>
              <a:moveTo>
                <a:pt x="1154035" y="0"/>
              </a:moveTo>
              <a:lnTo>
                <a:pt x="1154035" y="300961"/>
              </a:lnTo>
              <a:lnTo>
                <a:pt x="0" y="300961"/>
              </a:lnTo>
              <a:lnTo>
                <a:pt x="0" y="455514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1A2B1-DC89-459E-AFCC-E20586D565BB}">
      <dsp:nvSpPr>
        <dsp:cNvPr id="0" name=""/>
        <dsp:cNvSpPr/>
      </dsp:nvSpPr>
      <dsp:spPr>
        <a:xfrm>
          <a:off x="2044693" y="1624098"/>
          <a:ext cx="2413173" cy="485209"/>
        </a:xfrm>
        <a:custGeom>
          <a:avLst/>
          <a:gdLst/>
          <a:ahLst/>
          <a:cxnLst/>
          <a:rect l="0" t="0" r="0" b="0"/>
          <a:pathLst>
            <a:path>
              <a:moveTo>
                <a:pt x="2413173" y="0"/>
              </a:moveTo>
              <a:lnTo>
                <a:pt x="2413173" y="330656"/>
              </a:lnTo>
              <a:lnTo>
                <a:pt x="0" y="330656"/>
              </a:lnTo>
              <a:lnTo>
                <a:pt x="0" y="485209"/>
              </a:lnTo>
            </a:path>
          </a:pathLst>
        </a:custGeom>
        <a:noFill/>
        <a:ln w="1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98E58-D685-4A9B-BD57-041D8DF7A551}">
      <dsp:nvSpPr>
        <dsp:cNvPr id="0" name=""/>
        <dsp:cNvSpPr/>
      </dsp:nvSpPr>
      <dsp:spPr>
        <a:xfrm>
          <a:off x="1204532" y="711162"/>
          <a:ext cx="6506668" cy="912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C111FF-3239-40BA-9503-64A04CC394EE}">
      <dsp:nvSpPr>
        <dsp:cNvPr id="0" name=""/>
        <dsp:cNvSpPr/>
      </dsp:nvSpPr>
      <dsp:spPr>
        <a:xfrm>
          <a:off x="1389903" y="887265"/>
          <a:ext cx="6506668" cy="912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Способы добычи полезных ископаемых (ПИ)</a:t>
          </a:r>
          <a:endParaRPr lang="ru-RU" sz="1800" kern="1200" dirty="0"/>
        </a:p>
      </dsp:txBody>
      <dsp:txXfrm>
        <a:off x="1416642" y="914004"/>
        <a:ext cx="6453190" cy="859457"/>
      </dsp:txXfrm>
    </dsp:sp>
    <dsp:sp modelId="{AA5BE972-3D1E-4660-BABD-AFFC105157E8}">
      <dsp:nvSpPr>
        <dsp:cNvPr id="0" name=""/>
        <dsp:cNvSpPr/>
      </dsp:nvSpPr>
      <dsp:spPr>
        <a:xfrm>
          <a:off x="980749" y="2109307"/>
          <a:ext cx="2127887" cy="412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D3ADC2-81D0-4A47-B151-C12DE2E3088F}">
      <dsp:nvSpPr>
        <dsp:cNvPr id="0" name=""/>
        <dsp:cNvSpPr/>
      </dsp:nvSpPr>
      <dsp:spPr>
        <a:xfrm>
          <a:off x="1166120" y="2285410"/>
          <a:ext cx="2127887" cy="412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Твердые ПИ</a:t>
          </a:r>
          <a:endParaRPr lang="ru-RU" sz="1800" kern="1200" dirty="0"/>
        </a:p>
      </dsp:txBody>
      <dsp:txXfrm>
        <a:off x="1178212" y="2297502"/>
        <a:ext cx="2103703" cy="388684"/>
      </dsp:txXfrm>
    </dsp:sp>
    <dsp:sp modelId="{9D67FB34-DA10-4169-91FA-E061A0610454}">
      <dsp:nvSpPr>
        <dsp:cNvPr id="0" name=""/>
        <dsp:cNvSpPr/>
      </dsp:nvSpPr>
      <dsp:spPr>
        <a:xfrm>
          <a:off x="56485" y="2977691"/>
          <a:ext cx="1668342" cy="901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0F2C46-1C86-4034-B0FA-5304DADF927B}">
      <dsp:nvSpPr>
        <dsp:cNvPr id="0" name=""/>
        <dsp:cNvSpPr/>
      </dsp:nvSpPr>
      <dsp:spPr>
        <a:xfrm>
          <a:off x="241857" y="3153793"/>
          <a:ext cx="1668342" cy="90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</dsp:txBody>
      <dsp:txXfrm>
        <a:off x="268270" y="3180206"/>
        <a:ext cx="1615516" cy="848975"/>
      </dsp:txXfrm>
    </dsp:sp>
    <dsp:sp modelId="{AC351EA7-6A0B-42B4-B994-2DC4F37FD741}">
      <dsp:nvSpPr>
        <dsp:cNvPr id="0" name=""/>
        <dsp:cNvSpPr/>
      </dsp:nvSpPr>
      <dsp:spPr>
        <a:xfrm>
          <a:off x="2040065" y="3007385"/>
          <a:ext cx="2048340" cy="932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1DA1D-07E2-4DB5-A7F6-E29AFF6C3E2D}">
      <dsp:nvSpPr>
        <dsp:cNvPr id="0" name=""/>
        <dsp:cNvSpPr/>
      </dsp:nvSpPr>
      <dsp:spPr>
        <a:xfrm>
          <a:off x="2225436" y="3183488"/>
          <a:ext cx="2048340" cy="932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</dsp:txBody>
      <dsp:txXfrm>
        <a:off x="2252735" y="3210787"/>
        <a:ext cx="1993742" cy="877459"/>
      </dsp:txXfrm>
    </dsp:sp>
    <dsp:sp modelId="{80A898A3-D560-4CA9-9C1E-06A784D8E682}">
      <dsp:nvSpPr>
        <dsp:cNvPr id="0" name=""/>
        <dsp:cNvSpPr/>
      </dsp:nvSpPr>
      <dsp:spPr>
        <a:xfrm>
          <a:off x="4690741" y="2109307"/>
          <a:ext cx="3244241" cy="427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D698D4-4B35-4A28-AFC8-4F11698C0135}">
      <dsp:nvSpPr>
        <dsp:cNvPr id="0" name=""/>
        <dsp:cNvSpPr/>
      </dsp:nvSpPr>
      <dsp:spPr>
        <a:xfrm>
          <a:off x="4876113" y="2285410"/>
          <a:ext cx="3244241" cy="427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Жидкие и газообразные ПИ</a:t>
          </a:r>
          <a:endParaRPr lang="ru-RU" sz="1800" kern="1200" dirty="0"/>
        </a:p>
      </dsp:txBody>
      <dsp:txXfrm>
        <a:off x="4888630" y="2297927"/>
        <a:ext cx="3219207" cy="402337"/>
      </dsp:txXfrm>
    </dsp:sp>
    <dsp:sp modelId="{22E3A6C3-5AAD-4AD9-8A0A-515FAE4B0439}">
      <dsp:nvSpPr>
        <dsp:cNvPr id="0" name=""/>
        <dsp:cNvSpPr/>
      </dsp:nvSpPr>
      <dsp:spPr>
        <a:xfrm>
          <a:off x="4459148" y="3021889"/>
          <a:ext cx="1668342" cy="1059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76589C-59B3-4E4B-97F5-2B00DE04179A}">
      <dsp:nvSpPr>
        <dsp:cNvPr id="0" name=""/>
        <dsp:cNvSpPr/>
      </dsp:nvSpPr>
      <dsp:spPr>
        <a:xfrm>
          <a:off x="4644520" y="3197991"/>
          <a:ext cx="1668342" cy="1059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675549" y="3229020"/>
        <a:ext cx="1606284" cy="997339"/>
      </dsp:txXfrm>
    </dsp:sp>
    <dsp:sp modelId="{CCCF2B40-E80D-44FC-B262-9780B4B961C4}">
      <dsp:nvSpPr>
        <dsp:cNvPr id="0" name=""/>
        <dsp:cNvSpPr/>
      </dsp:nvSpPr>
      <dsp:spPr>
        <a:xfrm>
          <a:off x="6498233" y="3021889"/>
          <a:ext cx="1668342" cy="1059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4C550D-2ED0-4920-A8F4-7C830CA4B551}">
      <dsp:nvSpPr>
        <dsp:cNvPr id="0" name=""/>
        <dsp:cNvSpPr/>
      </dsp:nvSpPr>
      <dsp:spPr>
        <a:xfrm>
          <a:off x="6683605" y="3197991"/>
          <a:ext cx="1668342" cy="1059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714634" y="3229020"/>
        <a:ext cx="1606284" cy="997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14641-BA0B-4D47-BF43-0F4E48912D6F}">
      <dsp:nvSpPr>
        <dsp:cNvPr id="0" name=""/>
        <dsp:cNvSpPr/>
      </dsp:nvSpPr>
      <dsp:spPr>
        <a:xfrm>
          <a:off x="6312862" y="2536679"/>
          <a:ext cx="1019542" cy="48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56"/>
              </a:lnTo>
              <a:lnTo>
                <a:pt x="1019542" y="330656"/>
              </a:lnTo>
              <a:lnTo>
                <a:pt x="1019542" y="485209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B6E73-739B-405C-8B01-6266A7BB9721}">
      <dsp:nvSpPr>
        <dsp:cNvPr id="0" name=""/>
        <dsp:cNvSpPr/>
      </dsp:nvSpPr>
      <dsp:spPr>
        <a:xfrm>
          <a:off x="5293320" y="2536679"/>
          <a:ext cx="1019542" cy="485209"/>
        </a:xfrm>
        <a:custGeom>
          <a:avLst/>
          <a:gdLst/>
          <a:ahLst/>
          <a:cxnLst/>
          <a:rect l="0" t="0" r="0" b="0"/>
          <a:pathLst>
            <a:path>
              <a:moveTo>
                <a:pt x="1019542" y="0"/>
              </a:moveTo>
              <a:lnTo>
                <a:pt x="1019542" y="330656"/>
              </a:lnTo>
              <a:lnTo>
                <a:pt x="0" y="330656"/>
              </a:lnTo>
              <a:lnTo>
                <a:pt x="0" y="485209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63499-AEF6-4A95-8E63-EA3CAD4C6089}">
      <dsp:nvSpPr>
        <dsp:cNvPr id="0" name=""/>
        <dsp:cNvSpPr/>
      </dsp:nvSpPr>
      <dsp:spPr>
        <a:xfrm>
          <a:off x="4457866" y="1624098"/>
          <a:ext cx="1854996" cy="48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56"/>
              </a:lnTo>
              <a:lnTo>
                <a:pt x="1854996" y="330656"/>
              </a:lnTo>
              <a:lnTo>
                <a:pt x="1854996" y="485209"/>
              </a:lnTo>
            </a:path>
          </a:pathLst>
        </a:custGeom>
        <a:noFill/>
        <a:ln w="1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79BD9-2777-49B7-95A8-F4DFA1F94163}">
      <dsp:nvSpPr>
        <dsp:cNvPr id="0" name=""/>
        <dsp:cNvSpPr/>
      </dsp:nvSpPr>
      <dsp:spPr>
        <a:xfrm>
          <a:off x="2044693" y="2522176"/>
          <a:ext cx="1019542" cy="485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56"/>
              </a:lnTo>
              <a:lnTo>
                <a:pt x="1019542" y="330656"/>
              </a:lnTo>
              <a:lnTo>
                <a:pt x="1019542" y="485209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8F583-A401-4D07-AF9F-8E4E73981C1E}">
      <dsp:nvSpPr>
        <dsp:cNvPr id="0" name=""/>
        <dsp:cNvSpPr/>
      </dsp:nvSpPr>
      <dsp:spPr>
        <a:xfrm>
          <a:off x="890657" y="2522176"/>
          <a:ext cx="1154035" cy="455514"/>
        </a:xfrm>
        <a:custGeom>
          <a:avLst/>
          <a:gdLst/>
          <a:ahLst/>
          <a:cxnLst/>
          <a:rect l="0" t="0" r="0" b="0"/>
          <a:pathLst>
            <a:path>
              <a:moveTo>
                <a:pt x="1154035" y="0"/>
              </a:moveTo>
              <a:lnTo>
                <a:pt x="1154035" y="300961"/>
              </a:lnTo>
              <a:lnTo>
                <a:pt x="0" y="300961"/>
              </a:lnTo>
              <a:lnTo>
                <a:pt x="0" y="455514"/>
              </a:lnTo>
            </a:path>
          </a:pathLst>
        </a:custGeom>
        <a:noFill/>
        <a:ln w="1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1A2B1-DC89-459E-AFCC-E20586D565BB}">
      <dsp:nvSpPr>
        <dsp:cNvPr id="0" name=""/>
        <dsp:cNvSpPr/>
      </dsp:nvSpPr>
      <dsp:spPr>
        <a:xfrm>
          <a:off x="2044693" y="1624098"/>
          <a:ext cx="2413173" cy="485209"/>
        </a:xfrm>
        <a:custGeom>
          <a:avLst/>
          <a:gdLst/>
          <a:ahLst/>
          <a:cxnLst/>
          <a:rect l="0" t="0" r="0" b="0"/>
          <a:pathLst>
            <a:path>
              <a:moveTo>
                <a:pt x="2413173" y="0"/>
              </a:moveTo>
              <a:lnTo>
                <a:pt x="2413173" y="330656"/>
              </a:lnTo>
              <a:lnTo>
                <a:pt x="0" y="330656"/>
              </a:lnTo>
              <a:lnTo>
                <a:pt x="0" y="485209"/>
              </a:lnTo>
            </a:path>
          </a:pathLst>
        </a:custGeom>
        <a:noFill/>
        <a:ln w="1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98E58-D685-4A9B-BD57-041D8DF7A551}">
      <dsp:nvSpPr>
        <dsp:cNvPr id="0" name=""/>
        <dsp:cNvSpPr/>
      </dsp:nvSpPr>
      <dsp:spPr>
        <a:xfrm>
          <a:off x="1204532" y="711162"/>
          <a:ext cx="6506668" cy="912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C111FF-3239-40BA-9503-64A04CC394EE}">
      <dsp:nvSpPr>
        <dsp:cNvPr id="0" name=""/>
        <dsp:cNvSpPr/>
      </dsp:nvSpPr>
      <dsp:spPr>
        <a:xfrm>
          <a:off x="1389903" y="887265"/>
          <a:ext cx="6506668" cy="912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Способы добычи полезных ископаемых (ПИ)</a:t>
          </a:r>
          <a:endParaRPr lang="ru-RU" sz="1600" kern="1200" dirty="0"/>
        </a:p>
      </dsp:txBody>
      <dsp:txXfrm>
        <a:off x="1416642" y="914004"/>
        <a:ext cx="6453190" cy="859457"/>
      </dsp:txXfrm>
    </dsp:sp>
    <dsp:sp modelId="{AA5BE972-3D1E-4660-BABD-AFFC105157E8}">
      <dsp:nvSpPr>
        <dsp:cNvPr id="0" name=""/>
        <dsp:cNvSpPr/>
      </dsp:nvSpPr>
      <dsp:spPr>
        <a:xfrm>
          <a:off x="980749" y="2109307"/>
          <a:ext cx="2127887" cy="412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D3ADC2-81D0-4A47-B151-C12DE2E3088F}">
      <dsp:nvSpPr>
        <dsp:cNvPr id="0" name=""/>
        <dsp:cNvSpPr/>
      </dsp:nvSpPr>
      <dsp:spPr>
        <a:xfrm>
          <a:off x="1166120" y="2285410"/>
          <a:ext cx="2127887" cy="412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Твердые ПИ</a:t>
          </a:r>
          <a:endParaRPr lang="ru-RU" sz="1600" kern="1200" dirty="0"/>
        </a:p>
      </dsp:txBody>
      <dsp:txXfrm>
        <a:off x="1178212" y="2297502"/>
        <a:ext cx="2103703" cy="388684"/>
      </dsp:txXfrm>
    </dsp:sp>
    <dsp:sp modelId="{9D67FB34-DA10-4169-91FA-E061A0610454}">
      <dsp:nvSpPr>
        <dsp:cNvPr id="0" name=""/>
        <dsp:cNvSpPr/>
      </dsp:nvSpPr>
      <dsp:spPr>
        <a:xfrm>
          <a:off x="56485" y="2977691"/>
          <a:ext cx="1668342" cy="901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0F2C46-1C86-4034-B0FA-5304DADF927B}">
      <dsp:nvSpPr>
        <dsp:cNvPr id="0" name=""/>
        <dsp:cNvSpPr/>
      </dsp:nvSpPr>
      <dsp:spPr>
        <a:xfrm>
          <a:off x="241857" y="3153793"/>
          <a:ext cx="1668342" cy="901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Открытый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(в карьерах)</a:t>
          </a:r>
          <a:endParaRPr lang="ru-RU" sz="1600" kern="1200" dirty="0"/>
        </a:p>
      </dsp:txBody>
      <dsp:txXfrm>
        <a:off x="268270" y="3180206"/>
        <a:ext cx="1615516" cy="848975"/>
      </dsp:txXfrm>
    </dsp:sp>
    <dsp:sp modelId="{AC351EA7-6A0B-42B4-B994-2DC4F37FD741}">
      <dsp:nvSpPr>
        <dsp:cNvPr id="0" name=""/>
        <dsp:cNvSpPr/>
      </dsp:nvSpPr>
      <dsp:spPr>
        <a:xfrm>
          <a:off x="2040065" y="3007385"/>
          <a:ext cx="2048340" cy="932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1DA1D-07E2-4DB5-A7F6-E29AFF6C3E2D}">
      <dsp:nvSpPr>
        <dsp:cNvPr id="0" name=""/>
        <dsp:cNvSpPr/>
      </dsp:nvSpPr>
      <dsp:spPr>
        <a:xfrm>
          <a:off x="2225436" y="3183488"/>
          <a:ext cx="2048340" cy="932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Закрытый, подземный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(в шахтах)</a:t>
          </a:r>
          <a:endParaRPr lang="ru-RU" sz="1600" kern="1200" dirty="0"/>
        </a:p>
      </dsp:txBody>
      <dsp:txXfrm>
        <a:off x="2252735" y="3210787"/>
        <a:ext cx="1993742" cy="877459"/>
      </dsp:txXfrm>
    </dsp:sp>
    <dsp:sp modelId="{80A898A3-D560-4CA9-9C1E-06A784D8E682}">
      <dsp:nvSpPr>
        <dsp:cNvPr id="0" name=""/>
        <dsp:cNvSpPr/>
      </dsp:nvSpPr>
      <dsp:spPr>
        <a:xfrm>
          <a:off x="4690741" y="2109307"/>
          <a:ext cx="3244241" cy="427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D698D4-4B35-4A28-AFC8-4F11698C0135}">
      <dsp:nvSpPr>
        <dsp:cNvPr id="0" name=""/>
        <dsp:cNvSpPr/>
      </dsp:nvSpPr>
      <dsp:spPr>
        <a:xfrm>
          <a:off x="4876113" y="2285410"/>
          <a:ext cx="3244241" cy="427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Жидкие и газообразные ПИ</a:t>
          </a:r>
          <a:endParaRPr lang="ru-RU" sz="1600" kern="1200" dirty="0"/>
        </a:p>
      </dsp:txBody>
      <dsp:txXfrm>
        <a:off x="4888630" y="2297927"/>
        <a:ext cx="3219207" cy="402337"/>
      </dsp:txXfrm>
    </dsp:sp>
    <dsp:sp modelId="{22E3A6C3-5AAD-4AD9-8A0A-515FAE4B0439}">
      <dsp:nvSpPr>
        <dsp:cNvPr id="0" name=""/>
        <dsp:cNvSpPr/>
      </dsp:nvSpPr>
      <dsp:spPr>
        <a:xfrm>
          <a:off x="4459148" y="3021889"/>
          <a:ext cx="1668342" cy="1059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76589C-59B3-4E4B-97F5-2B00DE04179A}">
      <dsp:nvSpPr>
        <dsp:cNvPr id="0" name=""/>
        <dsp:cNvSpPr/>
      </dsp:nvSpPr>
      <dsp:spPr>
        <a:xfrm>
          <a:off x="4644520" y="3197991"/>
          <a:ext cx="1668342" cy="1059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фонтанный способ</a:t>
          </a:r>
          <a:endParaRPr lang="ru-RU" sz="1600" kern="1200" dirty="0"/>
        </a:p>
      </dsp:txBody>
      <dsp:txXfrm>
        <a:off x="4675549" y="3229020"/>
        <a:ext cx="1606284" cy="997339"/>
      </dsp:txXfrm>
    </dsp:sp>
    <dsp:sp modelId="{CCCF2B40-E80D-44FC-B262-9780B4B961C4}">
      <dsp:nvSpPr>
        <dsp:cNvPr id="0" name=""/>
        <dsp:cNvSpPr/>
      </dsp:nvSpPr>
      <dsp:spPr>
        <a:xfrm>
          <a:off x="6498233" y="3021889"/>
          <a:ext cx="1668342" cy="1059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0"/>
          <a:lightRig rig="glow" dir="t">
            <a:rot lat="0" lon="0" rev="21000000"/>
          </a:lightRig>
        </a:scene3d>
        <a:sp3d>
          <a:bevelT w="342900" h="38100" prst="softRound"/>
          <a:bevelB w="342900" h="38100" prst="softRound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4C550D-2ED0-4920-A8F4-7C830CA4B551}">
      <dsp:nvSpPr>
        <dsp:cNvPr id="0" name=""/>
        <dsp:cNvSpPr/>
      </dsp:nvSpPr>
      <dsp:spPr>
        <a:xfrm>
          <a:off x="6683605" y="3197991"/>
          <a:ext cx="1668342" cy="1059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000" dist="25400" dir="16000000" rotWithShape="0">
            <a:srgbClr val="000000">
              <a:alpha val="10000"/>
            </a:srgbClr>
          </a:outerShdw>
        </a:effectLst>
        <a:scene3d>
          <a:camera prst="perspectiveFront" fov="7200000"/>
          <a:lightRig rig="glow" dir="t">
            <a:rot lat="0" lon="0" rev="21000000"/>
          </a:lightRig>
        </a:scene3d>
        <a:sp3d>
          <a:bevelT w="304800" h="44450"/>
          <a:bevelB w="304800" h="44450"/>
          <a:contourClr>
            <a:schemeClr val="lt1">
              <a:alpha val="9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насосный способ</a:t>
          </a:r>
          <a:endParaRPr lang="ru-RU" sz="1600" kern="1200" dirty="0"/>
        </a:p>
      </dsp:txBody>
      <dsp:txXfrm>
        <a:off x="6714634" y="3229020"/>
        <a:ext cx="1606284" cy="99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70FB584C-7B7C-4638-A640-EE120663AFD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C4F1C44-2FA2-4D7C-A86F-9BAD85A1A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ll dir="r"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Минеральные ресурсы и их использование.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365788"/>
            <a:ext cx="4098719" cy="27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73315"/>
            <a:ext cx="3744416" cy="278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34" y="4141655"/>
            <a:ext cx="33123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90253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latin typeface="Arial" pitchFamily="34" charset="0"/>
                <a:cs typeface="Arial" pitchFamily="34" charset="0"/>
              </a:rPr>
              <a:t>Торшина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Е.А.</a:t>
            </a:r>
          </a:p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учитель географии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МАОУ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СОШ №17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Липецка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7365238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6886469"/>
              </p:ext>
            </p:extLst>
          </p:nvPr>
        </p:nvGraphicFramePr>
        <p:xfrm>
          <a:off x="323528" y="33265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0248750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Открытый (в карьерах) способ добычи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13" y="1124743"/>
            <a:ext cx="3676005" cy="275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94210"/>
            <a:ext cx="3500001" cy="27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4044346"/>
            <a:ext cx="3211985" cy="240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56305"/>
            <a:ext cx="3491295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19439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Закрытый (шахтный) способ добычи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3518"/>
            <a:ext cx="366937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45896"/>
            <a:ext cx="3691821" cy="250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3" y="3861048"/>
            <a:ext cx="379524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54" y="3861048"/>
            <a:ext cx="4354659" cy="25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918547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dirty="0" smtClean="0"/>
              <a:t>Добыча нефти и газа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9256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3680"/>
            <a:ext cx="3996676" cy="256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929066"/>
            <a:ext cx="39832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004938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3527131"/>
              </p:ext>
            </p:extLst>
          </p:nvPr>
        </p:nvGraphicFramePr>
        <p:xfrm>
          <a:off x="323528" y="332656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4495276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2045"/>
            <a:ext cx="4330080" cy="31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301208"/>
            <a:ext cx="8147248" cy="1123849"/>
          </a:xfrm>
        </p:spPr>
        <p:txBody>
          <a:bodyPr>
            <a:noAutofit/>
          </a:bodyPr>
          <a:lstStyle/>
          <a:p>
            <a:r>
              <a:rPr lang="ru-RU" sz="9600" b="0" dirty="0" smtClean="0"/>
              <a:t>. </a:t>
            </a:r>
            <a:r>
              <a:rPr lang="ru-RU" sz="3200" dirty="0" smtClean="0"/>
              <a:t>На уроке было неинтересно.</a:t>
            </a:r>
            <a:endParaRPr lang="ru-RU" sz="9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/>
              <a:t>  !</a:t>
            </a:r>
          </a:p>
          <a:p>
            <a:pPr marL="0" indent="0">
              <a:buNone/>
            </a:pPr>
            <a:r>
              <a:rPr lang="ru-RU" sz="3200" b="1" dirty="0" smtClean="0"/>
              <a:t>Я все понял, у меня все получилось!!!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0392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/>
              <a:t>         ?</a:t>
            </a:r>
          </a:p>
          <a:p>
            <a:pPr marL="0" indent="0">
              <a:buNone/>
            </a:pPr>
            <a:r>
              <a:rPr lang="ru-RU" sz="3200" b="1" dirty="0" smtClean="0"/>
              <a:t>Я ничего не понял, с нетерпением ждал конца урока.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3619293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Учебник </a:t>
            </a:r>
            <a:r>
              <a:rPr lang="en-US" b="1" dirty="0" smtClean="0"/>
              <a:t>&amp;</a:t>
            </a:r>
            <a:r>
              <a:rPr lang="ru-RU" b="1" dirty="0" smtClean="0"/>
              <a:t>13, </a:t>
            </a:r>
          </a:p>
          <a:p>
            <a:r>
              <a:rPr lang="ru-RU" b="1" dirty="0" smtClean="0"/>
              <a:t>Тренажер с.21 </a:t>
            </a:r>
            <a:r>
              <a:rPr lang="ru-RU" b="1" dirty="0"/>
              <a:t>№19, 20,  с.30 №7 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к/к с.10 – 11, месторождения полезных ископаемых.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4120204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787</TotalTime>
  <Words>133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Brooklet</vt:lpstr>
      <vt:lpstr>Минеральные ресурсы и их использование.</vt:lpstr>
      <vt:lpstr>Слайд 2</vt:lpstr>
      <vt:lpstr>Открытый (в карьерах) способ добычи</vt:lpstr>
      <vt:lpstr>Закрытый (шахтный) способ добычи</vt:lpstr>
      <vt:lpstr>Добыча нефти и газа</vt:lpstr>
      <vt:lpstr>Слайд 6</vt:lpstr>
      <vt:lpstr>Слайд 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Внешние силы, формирующие рельеф России</dc:title>
  <dc:creator>Лена</dc:creator>
  <cp:lastModifiedBy>Антон</cp:lastModifiedBy>
  <cp:revision>50</cp:revision>
  <dcterms:created xsi:type="dcterms:W3CDTF">2011-06-03T12:19:17Z</dcterms:created>
  <dcterms:modified xsi:type="dcterms:W3CDTF">2014-11-17T19:49:42Z</dcterms:modified>
</cp:coreProperties>
</file>