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Природные зоны Африки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5157192"/>
            <a:ext cx="7772400" cy="11521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Гартвих Светлана Николаевна,</a:t>
            </a:r>
          </a:p>
          <a:p>
            <a:r>
              <a:rPr lang="ru-RU" dirty="0" smtClean="0"/>
              <a:t>у</a:t>
            </a:r>
            <a:r>
              <a:rPr lang="ru-RU" smtClean="0"/>
              <a:t>читель </a:t>
            </a:r>
            <a:r>
              <a:rPr lang="ru-RU" dirty="0" smtClean="0"/>
              <a:t>географии</a:t>
            </a:r>
          </a:p>
          <a:p>
            <a:r>
              <a:rPr lang="ru-RU" dirty="0" smtClean="0"/>
              <a:t>МБОУ « Средняя школа №128»,</a:t>
            </a:r>
          </a:p>
          <a:p>
            <a:r>
              <a:rPr lang="ru-RU" dirty="0" smtClean="0"/>
              <a:t>Г. Барнаул.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Слон, </a:t>
            </a:r>
          </a:p>
          <a:p>
            <a:r>
              <a:rPr lang="ru-RU" sz="4400" dirty="0" smtClean="0"/>
              <a:t>Носороги,</a:t>
            </a:r>
          </a:p>
          <a:p>
            <a:r>
              <a:rPr lang="ru-RU" sz="4400" dirty="0" smtClean="0"/>
              <a:t>Буйвол,</a:t>
            </a:r>
          </a:p>
          <a:p>
            <a:r>
              <a:rPr lang="ru-RU" sz="4400" dirty="0" smtClean="0"/>
              <a:t>Черепахи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Нигер,</a:t>
            </a:r>
          </a:p>
          <a:p>
            <a:r>
              <a:rPr lang="ru-RU" sz="4400" dirty="0" smtClean="0"/>
              <a:t>Конго,</a:t>
            </a:r>
          </a:p>
          <a:p>
            <a:r>
              <a:rPr lang="ru-RU" sz="4400" dirty="0" smtClean="0"/>
              <a:t>Виктория,</a:t>
            </a:r>
          </a:p>
          <a:p>
            <a:r>
              <a:rPr lang="ru-RU" sz="4400" dirty="0" smtClean="0"/>
              <a:t>Замбези.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Атласские</a:t>
            </a:r>
            <a:r>
              <a:rPr lang="ru-RU" sz="4400" dirty="0" smtClean="0"/>
              <a:t>,</a:t>
            </a:r>
          </a:p>
          <a:p>
            <a:r>
              <a:rPr lang="ru-RU" sz="4400" dirty="0" smtClean="0"/>
              <a:t>Капские,</a:t>
            </a:r>
          </a:p>
          <a:p>
            <a:r>
              <a:rPr lang="ru-RU" sz="4400" dirty="0" smtClean="0"/>
              <a:t>Эфиопское,</a:t>
            </a:r>
          </a:p>
          <a:p>
            <a:r>
              <a:rPr lang="ru-RU" sz="4400" dirty="0" smtClean="0"/>
              <a:t>Драконовы.</a:t>
            </a: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Вади,</a:t>
            </a:r>
          </a:p>
          <a:p>
            <a:r>
              <a:rPr lang="ru-RU" sz="4400" dirty="0" smtClean="0"/>
              <a:t>Красно-бурые,</a:t>
            </a:r>
          </a:p>
          <a:p>
            <a:r>
              <a:rPr lang="ru-RU" sz="4400" dirty="0" smtClean="0"/>
              <a:t>Каменистые пустыни,</a:t>
            </a:r>
          </a:p>
          <a:p>
            <a:r>
              <a:rPr lang="ru-RU" sz="4400" dirty="0" smtClean="0"/>
              <a:t>Пустыня </a:t>
            </a:r>
            <a:r>
              <a:rPr lang="ru-RU" sz="4400" dirty="0" err="1" smtClean="0"/>
              <a:t>Намиб</a:t>
            </a:r>
            <a:r>
              <a:rPr lang="ru-RU" sz="44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Бен </a:t>
            </a:r>
            <a:r>
              <a:rPr lang="ru-RU" sz="4400" dirty="0" err="1" smtClean="0"/>
              <a:t>Секка</a:t>
            </a:r>
            <a:r>
              <a:rPr lang="ru-RU" sz="4400" dirty="0" smtClean="0"/>
              <a:t>,</a:t>
            </a:r>
          </a:p>
          <a:p>
            <a:r>
              <a:rPr lang="ru-RU" sz="4400" dirty="0" smtClean="0"/>
              <a:t>Игольный,</a:t>
            </a:r>
          </a:p>
          <a:p>
            <a:r>
              <a:rPr lang="ru-RU" sz="4400" dirty="0" err="1" smtClean="0"/>
              <a:t>Рас-Хафун</a:t>
            </a:r>
            <a:r>
              <a:rPr lang="ru-RU" sz="4400" dirty="0" smtClean="0"/>
              <a:t>,</a:t>
            </a:r>
          </a:p>
          <a:p>
            <a:r>
              <a:rPr lang="ru-RU" sz="4400" dirty="0" err="1" smtClean="0"/>
              <a:t>Тибести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это природная зона?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sz="3900" dirty="0" smtClean="0"/>
              <a:t>. Почвы красно-желтые.</a:t>
            </a:r>
          </a:p>
          <a:p>
            <a:r>
              <a:rPr lang="ru-RU" sz="3900" dirty="0" smtClean="0"/>
              <a:t>2. Сильное физическое выветривание.</a:t>
            </a:r>
          </a:p>
          <a:p>
            <a:r>
              <a:rPr lang="ru-RU" sz="3900" dirty="0" smtClean="0"/>
              <a:t>3. Растет древовидное травянистое растение-банан.</a:t>
            </a:r>
          </a:p>
          <a:p>
            <a:r>
              <a:rPr lang="ru-RU" sz="3900" dirty="0" smtClean="0"/>
              <a:t>4. Растут зонтичная акация, баобаб, мимоза.</a:t>
            </a:r>
          </a:p>
          <a:p>
            <a:r>
              <a:rPr lang="ru-RU" sz="3900" dirty="0" smtClean="0"/>
              <a:t>5. Растет своеобразное растение-вельвичия.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6. </a:t>
            </a:r>
            <a:r>
              <a:rPr lang="ru-RU" sz="3200" dirty="0" smtClean="0"/>
              <a:t>Растут  алоэ и дикие арбузы.</a:t>
            </a:r>
          </a:p>
          <a:p>
            <a:r>
              <a:rPr lang="ru-RU" sz="3200" dirty="0" smtClean="0"/>
              <a:t>7. Есть сухой и влажный сезон.</a:t>
            </a:r>
          </a:p>
          <a:p>
            <a:r>
              <a:rPr lang="ru-RU" sz="3200" dirty="0" smtClean="0"/>
              <a:t>8. почвы красно-бурые.</a:t>
            </a:r>
          </a:p>
          <a:p>
            <a:r>
              <a:rPr lang="ru-RU" sz="3200" dirty="0" smtClean="0"/>
              <a:t>9. У растений сильно развита корневая система.</a:t>
            </a:r>
          </a:p>
          <a:p>
            <a:r>
              <a:rPr lang="ru-RU" sz="3200" dirty="0" smtClean="0"/>
              <a:t>10. Кое-где растет финиковая пальма.</a:t>
            </a:r>
          </a:p>
          <a:p>
            <a:r>
              <a:rPr lang="ru-RU" sz="3200" dirty="0" smtClean="0"/>
              <a:t>11. встречаются сухие русла рек-вади.</a:t>
            </a:r>
          </a:p>
          <a:p>
            <a:r>
              <a:rPr lang="ru-RU" sz="3200" dirty="0" smtClean="0"/>
              <a:t>12. Деревья сбрасывают листву.</a:t>
            </a:r>
          </a:p>
          <a:p>
            <a:r>
              <a:rPr lang="ru-RU" sz="3200" dirty="0" smtClean="0"/>
              <a:t>13. Встречается африканский страус, птица марабу.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3600" dirty="0" smtClean="0"/>
              <a:t>14.Листья заменены колючками.</a:t>
            </a:r>
          </a:p>
          <a:p>
            <a:r>
              <a:rPr lang="ru-RU" sz="3600" dirty="0" smtClean="0"/>
              <a:t>15. Почвы  богаты перегноем</a:t>
            </a:r>
          </a:p>
          <a:p>
            <a:r>
              <a:rPr lang="ru-RU" sz="3600" dirty="0" smtClean="0"/>
              <a:t>16. Вечнозеленые растения.</a:t>
            </a:r>
          </a:p>
          <a:p>
            <a:r>
              <a:rPr lang="ru-RU" sz="3600" dirty="0" smtClean="0"/>
              <a:t>17. Обилие лиан.</a:t>
            </a:r>
          </a:p>
          <a:p>
            <a:r>
              <a:rPr lang="ru-RU" sz="3600" dirty="0" smtClean="0"/>
              <a:t>18. Большинство животных обитает на деревьях.</a:t>
            </a:r>
          </a:p>
          <a:p>
            <a:r>
              <a:rPr lang="ru-RU" sz="3600" dirty="0" smtClean="0"/>
              <a:t>19. Листья с блестящей лакированной поверхностью.</a:t>
            </a:r>
          </a:p>
          <a:p>
            <a:r>
              <a:rPr lang="ru-RU" sz="3600" dirty="0" smtClean="0"/>
              <a:t>20. Расположена пустыня </a:t>
            </a:r>
            <a:r>
              <a:rPr lang="ru-RU" sz="3600" dirty="0" err="1" smtClean="0"/>
              <a:t>Намиб</a:t>
            </a:r>
            <a:r>
              <a:rPr lang="ru-RU" sz="36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ru-RU" dirty="0" smtClean="0"/>
              <a:t>21. </a:t>
            </a:r>
            <a:r>
              <a:rPr lang="ru-RU" sz="3600" dirty="0" smtClean="0"/>
              <a:t>Почвы сильно заболочены.</a:t>
            </a:r>
          </a:p>
          <a:p>
            <a:r>
              <a:rPr lang="ru-RU" sz="3600" dirty="0" smtClean="0"/>
              <a:t>22. Богатая растительность встречается только в оазисах.</a:t>
            </a:r>
          </a:p>
          <a:p>
            <a:r>
              <a:rPr lang="ru-RU" sz="3600" dirty="0" smtClean="0"/>
              <a:t>23. Очень высокие травы.</a:t>
            </a:r>
          </a:p>
          <a:p>
            <a:r>
              <a:rPr lang="ru-RU" sz="3600" dirty="0" smtClean="0"/>
              <a:t>24. Встречаются термиты.</a:t>
            </a:r>
          </a:p>
          <a:p>
            <a:r>
              <a:rPr lang="ru-RU" sz="3600" dirty="0" smtClean="0"/>
              <a:t>25. Растет масличная пальма.</a:t>
            </a:r>
          </a:p>
          <a:p>
            <a:r>
              <a:rPr lang="ru-RU" sz="3600" dirty="0" smtClean="0"/>
              <a:t>26. Встречается муха цеце.</a:t>
            </a:r>
          </a:p>
          <a:p>
            <a:r>
              <a:rPr lang="ru-RU" sz="3600" dirty="0" smtClean="0"/>
              <a:t>27. Самый жаркий климат и высокая влажность.</a:t>
            </a:r>
          </a:p>
          <a:p>
            <a:r>
              <a:rPr lang="ru-RU" sz="3600" dirty="0" smtClean="0"/>
              <a:t>28. Осадков менее 200 мм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/>
              <a:t>29</a:t>
            </a:r>
            <a:r>
              <a:rPr lang="ru-RU" sz="3600" dirty="0" smtClean="0"/>
              <a:t>. Температура одинаковая и зимой и летом.</a:t>
            </a:r>
          </a:p>
          <a:p>
            <a:r>
              <a:rPr lang="ru-RU" sz="3600" dirty="0" smtClean="0"/>
              <a:t>30. Тропические и экваториальные воздушные массы.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Красно-желтые </a:t>
            </a:r>
            <a:r>
              <a:rPr lang="ru-RU" sz="4400" dirty="0" err="1" smtClean="0"/>
              <a:t>ферралитные</a:t>
            </a:r>
            <a:r>
              <a:rPr lang="ru-RU" sz="4400" dirty="0" smtClean="0"/>
              <a:t>,</a:t>
            </a:r>
          </a:p>
          <a:p>
            <a:r>
              <a:rPr lang="ru-RU" sz="4400" dirty="0" smtClean="0"/>
              <a:t>Фикус,</a:t>
            </a:r>
          </a:p>
          <a:p>
            <a:r>
              <a:rPr lang="ru-RU" sz="4400" dirty="0" smtClean="0"/>
              <a:t>Банан,</a:t>
            </a:r>
          </a:p>
          <a:p>
            <a:r>
              <a:rPr lang="ru-RU" sz="4400" dirty="0" smtClean="0"/>
              <a:t>Финиковая пальма.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err="1" smtClean="0"/>
              <a:t>лищнее</a:t>
            </a:r>
            <a:r>
              <a:rPr lang="ru-RU" dirty="0" smtClean="0"/>
              <a:t>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Вельвичия,</a:t>
            </a:r>
          </a:p>
          <a:p>
            <a:r>
              <a:rPr lang="ru-RU" sz="4800" dirty="0" smtClean="0"/>
              <a:t>100мм.</a:t>
            </a:r>
          </a:p>
          <a:p>
            <a:r>
              <a:rPr lang="ru-RU" sz="4800" dirty="0" smtClean="0"/>
              <a:t>Антилопа,</a:t>
            </a:r>
          </a:p>
          <a:p>
            <a:r>
              <a:rPr lang="ru-RU" sz="4800" dirty="0" smtClean="0"/>
              <a:t>Лианы.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лишнее и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Алоэ,</a:t>
            </a:r>
          </a:p>
          <a:p>
            <a:r>
              <a:rPr lang="ru-RU" sz="4400" dirty="0" smtClean="0"/>
              <a:t>Дикие арбузы,</a:t>
            </a:r>
          </a:p>
          <a:p>
            <a:r>
              <a:rPr lang="ru-RU" sz="4400" dirty="0" smtClean="0"/>
              <a:t>Баобаб.</a:t>
            </a:r>
          </a:p>
          <a:p>
            <a:r>
              <a:rPr lang="ru-RU" sz="4400" dirty="0" smtClean="0"/>
              <a:t>Молочаи.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339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Природные зоны Африки</vt:lpstr>
      <vt:lpstr>Какая это природная зона?</vt:lpstr>
      <vt:lpstr>Слайд 3</vt:lpstr>
      <vt:lpstr>Слайд 4</vt:lpstr>
      <vt:lpstr>Слайд 5</vt:lpstr>
      <vt:lpstr>Слайд 6</vt:lpstr>
      <vt:lpstr>Что лишнее и почему?</vt:lpstr>
      <vt:lpstr>Что лищнее и почему?</vt:lpstr>
      <vt:lpstr>Что лишнее и почему?</vt:lpstr>
      <vt:lpstr>Что лишнее и почему?</vt:lpstr>
      <vt:lpstr>Что лишнее и почему?</vt:lpstr>
      <vt:lpstr>Что лишнее и почему?</vt:lpstr>
      <vt:lpstr>Что лишнее и почему?</vt:lpstr>
      <vt:lpstr>Что лишнее и почему?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Какая это природная зона?</dc:title>
  <dc:creator>Талер</dc:creator>
  <cp:lastModifiedBy>Светлана</cp:lastModifiedBy>
  <cp:revision>5</cp:revision>
  <dcterms:created xsi:type="dcterms:W3CDTF">2010-12-14T11:15:09Z</dcterms:created>
  <dcterms:modified xsi:type="dcterms:W3CDTF">2014-11-22T12:33:25Z</dcterms:modified>
</cp:coreProperties>
</file>