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6396-7396-4937-B4E4-A683E2F2EC07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28AE-3030-4471-B39C-4E4BAB1603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14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10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5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10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94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7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47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57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48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73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5C55-9705-401E-8DC6-C817480DB211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A96E-7DBC-4758-8FC5-9E6F76206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9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853951">
            <a:off x="987848" y="2070120"/>
            <a:ext cx="7772400" cy="1102519"/>
          </a:xfrm>
        </p:spPr>
        <p:txBody>
          <a:bodyPr>
            <a:prstTxWarp prst="textCascadeDown">
              <a:avLst>
                <a:gd name="adj" fmla="val 3849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Анимация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9512" y="267494"/>
            <a:ext cx="2133600" cy="273844"/>
          </a:xfrm>
        </p:spPr>
        <p:txBody>
          <a:bodyPr/>
          <a:lstStyle/>
          <a:p>
            <a:fld id="{3F3B6442-BBC8-4C6D-9410-8D57A5153209}" type="datetime1">
              <a:rPr lang="ru-RU" sz="2400" smtClean="0">
                <a:solidFill>
                  <a:schemeClr val="tx1"/>
                </a:solidFill>
              </a:rPr>
              <a:pPr/>
              <a:t>21.03.2013</a:t>
            </a:fld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026" name="Picture 2" descr="http://evesnewyear.com/wp-content/uploads/2012/12/Happy-new-year-Snake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4"/>
            <a:ext cx="2931790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happy-giraffe.ru/thumbs/700x700/15814/7d15d2e8c68f1a407a005f856180a8a6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851669"/>
            <a:ext cx="3555796" cy="30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8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8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366" y="1417207"/>
            <a:ext cx="2075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Выделим верхний слой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Объединим с предыдущим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5989" y="4165848"/>
            <a:ext cx="33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Получилось 2 слоя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64653" y="208820"/>
            <a:ext cx="3092751" cy="35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971">
            <a:off x="4717576" y="1370287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44208" y="411511"/>
            <a:ext cx="1771736" cy="331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30890" y="1255613"/>
            <a:ext cx="2457134" cy="16159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9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9548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Сохраним как анимацию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491630"/>
            <a:ext cx="2845210" cy="252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5587" y="3291830"/>
            <a:ext cx="1380138" cy="13133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3968" y="1491630"/>
            <a:ext cx="4248472" cy="22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02010" y="2427733"/>
            <a:ext cx="1806194" cy="208181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76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10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7790" y="22160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Сохраним как анимацию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37329" y="1016329"/>
            <a:ext cx="5101390" cy="3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971">
            <a:off x="5792312" y="3340835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50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11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7790" y="22160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Вставляем в презентацию</a:t>
            </a:r>
            <a:endParaRPr lang="ru-RU" sz="3600" dirty="0"/>
          </a:p>
        </p:txBody>
      </p:sp>
      <p:pic>
        <p:nvPicPr>
          <p:cNvPr id="9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971">
            <a:off x="7088456" y="3711822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Уроки\2012-2013\6=класс\2 четверть\урок 6\дед мороз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223" y="987574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69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Берем картинку</a:t>
            </a:r>
          </a:p>
          <a:p>
            <a:r>
              <a:rPr lang="ru-RU" dirty="0" smtClean="0"/>
              <a:t>Удаляем фон</a:t>
            </a:r>
          </a:p>
          <a:p>
            <a:r>
              <a:rPr lang="ru-RU" dirty="0" smtClean="0"/>
              <a:t>Добавляем новый слой</a:t>
            </a:r>
          </a:p>
          <a:p>
            <a:r>
              <a:rPr lang="ru-RU" dirty="0" smtClean="0"/>
              <a:t>Заливаем его цветом фона</a:t>
            </a:r>
          </a:p>
          <a:p>
            <a:pPr marL="0" indent="0">
              <a:buNone/>
            </a:pPr>
            <a:r>
              <a:rPr lang="ru-RU" dirty="0" smtClean="0"/>
              <a:t>    презентации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4168" y="1009650"/>
            <a:ext cx="2133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1</a:t>
            </a:r>
            <a:endParaRPr lang="ru-RU" sz="2400" b="1" dirty="0"/>
          </a:p>
        </p:txBody>
      </p:sp>
      <p:pic>
        <p:nvPicPr>
          <p:cNvPr id="6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4300">
            <a:off x="6097032" y="4419082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3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94" y="3219822"/>
            <a:ext cx="8229600" cy="654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Дизайн </a:t>
            </a:r>
            <a:r>
              <a:rPr lang="ru-RU" sz="3600" dirty="0" smtClean="0">
                <a:sym typeface="Symbol"/>
              </a:rPr>
              <a:t> Фон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203598"/>
            <a:ext cx="876154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4300">
            <a:off x="8511388" y="2257425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25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9942"/>
            <a:ext cx="9144000" cy="7033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Заливка </a:t>
            </a:r>
            <a:r>
              <a:rPr lang="ru-RU" dirty="0" smtClean="0">
                <a:sym typeface="Symbol"/>
              </a:rPr>
              <a:t> </a:t>
            </a:r>
            <a:r>
              <a:rPr lang="ru-RU" dirty="0" smtClean="0"/>
              <a:t>Цвет </a:t>
            </a:r>
            <a:r>
              <a:rPr lang="ru-RU" dirty="0" smtClean="0">
                <a:sym typeface="Symbol"/>
              </a:rPr>
              <a:t> Другие цвета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1720" y="339502"/>
            <a:ext cx="4734024" cy="35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2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203598"/>
            <a:ext cx="3384376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Цвет:</a:t>
            </a:r>
          </a:p>
          <a:p>
            <a:r>
              <a:rPr lang="ru-RU" dirty="0"/>
              <a:t>К</a:t>
            </a:r>
            <a:r>
              <a:rPr lang="ru-RU" dirty="0" smtClean="0"/>
              <a:t>расный</a:t>
            </a:r>
          </a:p>
          <a:p>
            <a:r>
              <a:rPr lang="ru-RU" dirty="0" smtClean="0"/>
              <a:t>Зеленый</a:t>
            </a:r>
          </a:p>
          <a:p>
            <a:r>
              <a:rPr lang="ru-RU" dirty="0" smtClean="0"/>
              <a:t>Синий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771550"/>
            <a:ext cx="33337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0456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Открываем программу </a:t>
            </a:r>
            <a:r>
              <a:rPr lang="en-US" dirty="0" smtClean="0"/>
              <a:t>GIMP 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055914"/>
            <a:ext cx="1619250" cy="319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5</a:t>
            </a:r>
            <a:endParaRPr lang="ru-RU" sz="2400" b="1" dirty="0"/>
          </a:p>
        </p:txBody>
      </p:sp>
      <p:pic>
        <p:nvPicPr>
          <p:cNvPr id="8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0346">
            <a:off x="1356971" y="3802791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1510" y="134761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Щелчком по цвету </a:t>
            </a:r>
          </a:p>
          <a:p>
            <a:r>
              <a:rPr lang="ru-RU" sz="2800" dirty="0" smtClean="0"/>
              <a:t>открываем диалоговое окно</a:t>
            </a:r>
            <a:endParaRPr lang="ru-RU" sz="2800" dirty="0"/>
          </a:p>
        </p:txBody>
      </p:sp>
      <p:pic>
        <p:nvPicPr>
          <p:cNvPr id="3076" name="Picture 4" descr="http://www.ulde.net/uploads/posts/2011-12/1324152483_gi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065" y="725902"/>
            <a:ext cx="1708665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3808" y="2301721"/>
            <a:ext cx="3765198" cy="259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3147814"/>
            <a:ext cx="396000" cy="57606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0346">
            <a:off x="6385797" y="3514758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6272" y="2739521"/>
            <a:ext cx="833176" cy="7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0346">
            <a:off x="8156559" y="3314775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0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6</a:t>
            </a:r>
            <a:endParaRPr lang="ru-RU" sz="24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5620" y="997232"/>
            <a:ext cx="2270236" cy="38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85090" y="432048"/>
            <a:ext cx="1380138" cy="365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971">
            <a:off x="6154621" y="3557166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67944" y="4234822"/>
            <a:ext cx="50760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ПКМ на слое  </a:t>
            </a:r>
            <a:r>
              <a:rPr lang="ru-RU" sz="2400" dirty="0" smtClean="0">
                <a:sym typeface="Symbol"/>
              </a:rPr>
              <a:t> С</a:t>
            </a:r>
            <a:r>
              <a:rPr lang="ru-RU" sz="2400" dirty="0" smtClean="0"/>
              <a:t>оздать копию слоя</a:t>
            </a:r>
          </a:p>
          <a:p>
            <a:r>
              <a:rPr lang="ru-RU" sz="2400" dirty="0" smtClean="0"/>
              <a:t> для каждого слоя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17370" y="856240"/>
            <a:ext cx="1380138" cy="13133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131590"/>
            <a:ext cx="219075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1414931"/>
            <a:ext cx="936702" cy="9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4128" y="411509"/>
            <a:ext cx="2550790" cy="35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7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44395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Получилось</a:t>
            </a:r>
          </a:p>
          <a:p>
            <a:r>
              <a:rPr lang="ru-RU" dirty="0" smtClean="0"/>
              <a:t>4 слоя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93888" y="9954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pic>
        <p:nvPicPr>
          <p:cNvPr id="13" name="Picture 5" descr="F:\Уроки\2012-2013\6=класс\2 четверть\урок 6\cursor-point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971">
            <a:off x="4316446" y="2360315"/>
            <a:ext cx="485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5989" y="4165848"/>
            <a:ext cx="338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Отразим слой с Дедом Морозом</a:t>
            </a:r>
          </a:p>
          <a:p>
            <a:pPr algn="ctr"/>
            <a:r>
              <a:rPr lang="ru-RU" dirty="0" smtClean="0"/>
              <a:t>зеркально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63888" y="555526"/>
            <a:ext cx="2247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95486"/>
            <a:ext cx="1224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Шаг 7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56363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Перетащим слои с Дедом Морозом выше фона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89224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111</Words>
  <Application>Microsoft Office PowerPoint</Application>
  <PresentationFormat>Экран (16:9)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Анимация</vt:lpstr>
      <vt:lpstr>Слайд 2</vt:lpstr>
      <vt:lpstr>Цвет фона</vt:lpstr>
      <vt:lpstr>Слайд 4</vt:lpstr>
      <vt:lpstr>Слайд 5</vt:lpstr>
      <vt:lpstr>Открываем программу GIMP 2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Анимация</dc:title>
  <dc:creator>Чурбанова</dc:creator>
  <cp:lastModifiedBy>Чурбанова</cp:lastModifiedBy>
  <cp:revision>8</cp:revision>
  <dcterms:created xsi:type="dcterms:W3CDTF">2012-12-17T17:35:17Z</dcterms:created>
  <dcterms:modified xsi:type="dcterms:W3CDTF">2013-03-21T19:23:10Z</dcterms:modified>
</cp:coreProperties>
</file>