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952328"/>
          </a:xfrm>
        </p:spPr>
        <p:txBody>
          <a:bodyPr/>
          <a:lstStyle/>
          <a:p>
            <a:r>
              <a:rPr lang="ru-RU" dirty="0" smtClean="0"/>
              <a:t>Водопад Виктория.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322090"/>
            <a:ext cx="4392488" cy="91522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Леванова</a:t>
            </a:r>
            <a:r>
              <a:rPr lang="ru-RU" sz="1800" dirty="0" smtClean="0"/>
              <a:t> В.А. учитель географии</a:t>
            </a:r>
          </a:p>
          <a:p>
            <a:r>
              <a:rPr lang="ru-RU" sz="1800" dirty="0" smtClean="0"/>
              <a:t>МКОУ </a:t>
            </a:r>
            <a:r>
              <a:rPr lang="ru-RU" sz="1800" dirty="0" err="1" smtClean="0"/>
              <a:t>Скатинская</a:t>
            </a:r>
            <a:r>
              <a:rPr lang="ru-RU" sz="1800" dirty="0" smtClean="0"/>
              <a:t> СОШ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8248"/>
            <a:ext cx="3672408" cy="244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76" b="10344"/>
          <a:stretch/>
        </p:blipFill>
        <p:spPr bwMode="auto">
          <a:xfrm>
            <a:off x="5580112" y="204953"/>
            <a:ext cx="3419872" cy="214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7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lifeglobe.net/entry/1029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pipec.ru/176523-vodopad_viktoriya_v_afrike/full.html</a:t>
            </a:r>
            <a:endParaRPr lang="ru-RU" dirty="0" smtClean="0"/>
          </a:p>
          <a:p>
            <a:r>
              <a:rPr lang="en-US"/>
              <a:t>http://otdohnul.com.ua/country/vodopad-viktoriya-horoshiy-otdyih-dlya-lyubiteley-ekstrima-a-takzhe/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Описать реку Замбези по плану.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стр.312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Определить координаты водопада Виктория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18*ю. ш.  26*в. д.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3744416"/>
          </a:xfrm>
        </p:spPr>
        <p:txBody>
          <a:bodyPr>
            <a:normAutofit/>
          </a:bodyPr>
          <a:lstStyle/>
          <a:p>
            <a:r>
              <a:rPr lang="ru-RU" sz="3600" dirty="0"/>
              <a:t>Всемирно известный водопад Виктория, который местные жители называют “</a:t>
            </a:r>
            <a:r>
              <a:rPr lang="ru-RU" sz="3600" dirty="0" err="1"/>
              <a:t>Моси-оа-Тунья</a:t>
            </a:r>
            <a:r>
              <a:rPr lang="ru-RU" sz="3600" dirty="0"/>
              <a:t>” (“гремящий дым”) — одно из самых живописных и чарующих зрелищ на Африканском континенте!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312368" cy="24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r>
              <a:rPr lang="ru-RU" b="1" dirty="0"/>
              <a:t>Водопад Виктория</a:t>
            </a:r>
            <a:r>
              <a:rPr lang="ru-RU" dirty="0"/>
              <a:t> — легендарная достопримечательность, привлекающая туристов со всех концов света. Здесь могучая река Замбези спадает вниз, образуя водяной занавес протяженностью почти 2 километра. </a:t>
            </a:r>
            <a:r>
              <a:rPr lang="ru-RU" dirty="0" smtClean="0"/>
              <a:t> Каждую </a:t>
            </a:r>
            <a:r>
              <a:rPr lang="ru-RU" dirty="0"/>
              <a:t>секунду 5 миллионов литров воды падают вниз на 100 метров и за 30 км от водопада можно увидеть облака пара, поднимающиеся над водой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904" y="3701166"/>
            <a:ext cx="3373288" cy="252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4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24944"/>
            <a:ext cx="8244408" cy="39330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Действительно, водные брызги, поднимающиеся с водопада, образуют облако, издалека похожее на дым. Своим именем водопад обязан Дэвиду Ливингстону, первооткрывателю и первому белому человеку, который увидел его в 1885 году и решил назвать в честь английской королевы Виктории. Когда местные туземцы проводили его к водопаду и показали на 546 млн. литров воды, которые каждую минуту с грохотом обрушиваются в 100-метровую бездну, Дэвид Ливингстон был настолько потрясен увиденным, что тут же окрестил его именем королевы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845" y="306517"/>
            <a:ext cx="3224052" cy="26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676456" cy="3989080"/>
          </a:xfrm>
        </p:spPr>
        <p:txBody>
          <a:bodyPr/>
          <a:lstStyle/>
          <a:p>
            <a:r>
              <a:rPr lang="ru-RU" dirty="0"/>
              <a:t>В 1857 году </a:t>
            </a:r>
            <a:r>
              <a:rPr lang="ru-RU" dirty="0" err="1"/>
              <a:t>Девид</a:t>
            </a:r>
            <a:r>
              <a:rPr lang="ru-RU" dirty="0"/>
              <a:t> Ливингстон </a:t>
            </a:r>
            <a:r>
              <a:rPr lang="ru-RU" dirty="0" smtClean="0"/>
              <a:t>написал: </a:t>
            </a:r>
            <a:r>
              <a:rPr lang="ru-RU" b="1" dirty="0"/>
              <a:t>“Никто не может вообразить себе красоту зрелища в сравнении с чем-либо виденным в Англии. Глаза европейца никогда прежде не видели такого, но зрелищем столь прекрасным любовались, должно быть, ангелы в своем полете!”</a:t>
            </a:r>
          </a:p>
        </p:txBody>
      </p:sp>
    </p:spTree>
    <p:extLst>
      <p:ext uri="{BB962C8B-B14F-4D97-AF65-F5344CB8AC3E}">
        <p14:creationId xmlns:p14="http://schemas.microsoft.com/office/powerpoint/2010/main" val="40106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5832648"/>
          </a:xfrm>
        </p:spPr>
        <p:txBody>
          <a:bodyPr/>
          <a:lstStyle/>
          <a:p>
            <a:r>
              <a:rPr lang="ru-RU" dirty="0"/>
              <a:t>Профессор Ливингстон описал водопад как самое прекрасное зрелище, которое он видел в Африке: “Подползая со страхом к обрыву, я глядел вниз в огромную трещину, которая простиралась от берега до берега широкой Замбези, и видел, как поток в тысячи ярдов шириной низвергался вниз на сто футов и затем внезапно сжимался в пространстве пятнадцати — двадцати ярдов… Я был свидетелем самого замечательного зрелища в Африке!”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456384" cy="216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Водопад и его ближайшее окружение столь обширны, что трудно охватить взглядом их истинное великолепие, и по этой причине они, возможно, лучше всего смотрятся с воздуха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515356" cy="23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64329"/>
            <a:ext cx="3567010" cy="23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1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Водопад является </a:t>
            </a:r>
            <a:r>
              <a:rPr lang="ru-RU" dirty="0"/>
              <a:t>одним из самых необычных по форме (водопад представляет собой необычайное зрелище — узкую пропасть, в которую падает вода), и имеющий возможно самую разнообразную и легко наблюдаемую дикую природу любого участка водопада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649940" cy="198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309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Водопад Виктория.</vt:lpstr>
      <vt:lpstr>Описать реку Замбези по плану.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Водопад Виктория.</dc:title>
  <dc:creator>Левановы</dc:creator>
  <cp:lastModifiedBy>Левановы</cp:lastModifiedBy>
  <cp:revision>10</cp:revision>
  <dcterms:created xsi:type="dcterms:W3CDTF">2014-11-04T13:31:36Z</dcterms:created>
  <dcterms:modified xsi:type="dcterms:W3CDTF">2014-11-04T14:21:08Z</dcterms:modified>
</cp:coreProperties>
</file>