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313" r:id="rId2"/>
    <p:sldId id="321" r:id="rId3"/>
    <p:sldId id="322" r:id="rId4"/>
    <p:sldId id="324" r:id="rId5"/>
    <p:sldId id="323" r:id="rId6"/>
    <p:sldId id="316" r:id="rId7"/>
    <p:sldId id="320" r:id="rId8"/>
    <p:sldId id="311" r:id="rId9"/>
    <p:sldId id="318" r:id="rId10"/>
    <p:sldId id="327" r:id="rId11"/>
    <p:sldId id="319" r:id="rId12"/>
    <p:sldId id="325"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00"/>
    <a:srgbClr val="FF0000"/>
    <a:srgbClr val="006699"/>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2" d="100"/>
          <a:sy n="72" d="100"/>
        </p:scale>
        <p:origin x="-27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309C354-D45D-48D7-87AE-79F580C68B78}" type="datetimeFigureOut">
              <a:rPr lang="ru-RU"/>
              <a:pPr>
                <a:defRPr/>
              </a:pPr>
              <a:t>05.02.2013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C4FC209-1426-41D4-9DDA-F450D145D92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p:spPr>
      </p:sp>
      <p:sp>
        <p:nvSpPr>
          <p:cNvPr id="1741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741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F28F2C-44EF-4C72-9AC7-30DFE986A86E}" type="slidenum">
              <a:rPr lang="ru-RU" smtClean="0"/>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p:spPr>
      </p:sp>
      <p:sp>
        <p:nvSpPr>
          <p:cNvPr id="1843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1843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DE86DF-4101-49C3-8FEB-569D0A1247D1}" type="slidenum">
              <a:rPr lang="ru-RU" smtClean="0"/>
              <a:pPr/>
              <a:t>6</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p:spPr>
      </p:sp>
      <p:sp>
        <p:nvSpPr>
          <p:cNvPr id="1945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946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5D9E57-1505-455D-9574-DDC614778698}" type="slidenum">
              <a:rPr lang="ru-RU" smtClean="0"/>
              <a:pPr/>
              <a:t>8</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p:spPr>
      </p:sp>
      <p:sp>
        <p:nvSpPr>
          <p:cNvPr id="2048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048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9B47BB-96B7-4B63-A0E3-4E0D2AC30F17}" type="slidenum">
              <a:rPr lang="ru-RU" smtClean="0"/>
              <a:pPr/>
              <a:t>9</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p:spPr>
      </p:sp>
      <p:sp>
        <p:nvSpPr>
          <p:cNvPr id="2150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150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6E65A1-7221-43C3-8DF9-853549AD3459}" type="slidenum">
              <a:rPr lang="ru-RU" smtClean="0"/>
              <a:pPr/>
              <a:t>11</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87" y="232"/>
              <a:ext cx="1861" cy="3632"/>
              <a:chOff x="3005" y="771"/>
              <a:chExt cx="1861" cy="3632"/>
            </a:xfrm>
          </p:grpSpPr>
          <p:sp>
            <p:nvSpPr>
              <p:cNvPr id="39" name="Freeform 4"/>
              <p:cNvSpPr>
                <a:spLocks/>
              </p:cNvSpPr>
              <p:nvPr userDrawn="1"/>
            </p:nvSpPr>
            <p:spPr bwMode="ltGray">
              <a:xfrm rot="12185230" flipV="1">
                <a:off x="3533" y="771"/>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pPr>
                  <a:defRPr/>
                </a:pPr>
                <a:endParaRPr lang="ru-RU"/>
              </a:p>
            </p:txBody>
          </p:sp>
          <p:sp>
            <p:nvSpPr>
              <p:cNvPr id="40" name="Freeform 5"/>
              <p:cNvSpPr>
                <a:spLocks/>
              </p:cNvSpPr>
              <p:nvPr userDrawn="1"/>
            </p:nvSpPr>
            <p:spPr bwMode="ltGray">
              <a:xfrm rot="12185230" flipV="1">
                <a:off x="4028" y="1798"/>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pPr>
                  <a:defRPr/>
                </a:pPr>
                <a:endParaRPr lang="ru-RU"/>
              </a:p>
            </p:txBody>
          </p:sp>
          <p:sp>
            <p:nvSpPr>
              <p:cNvPr id="41" name="Freeform 6"/>
              <p:cNvSpPr>
                <a:spLocks/>
              </p:cNvSpPr>
              <p:nvPr userDrawn="1"/>
            </p:nvSpPr>
            <p:spPr bwMode="ltGray">
              <a:xfrm rot="12185230" flipV="1">
                <a:off x="3636" y="2160"/>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pPr>
                  <a:defRPr/>
                </a:pPr>
                <a:endParaRPr lang="ru-RU"/>
              </a:p>
            </p:txBody>
          </p:sp>
          <p:sp>
            <p:nvSpPr>
              <p:cNvPr id="42" name="Freeform 7"/>
              <p:cNvSpPr>
                <a:spLocks/>
              </p:cNvSpPr>
              <p:nvPr userDrawn="1"/>
            </p:nvSpPr>
            <p:spPr bwMode="ltGray">
              <a:xfrm rot="12185230" flipV="1">
                <a:off x="3977" y="970"/>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pPr>
                  <a:defRPr/>
                </a:pPr>
                <a:endParaRPr lang="ru-RU"/>
              </a:p>
            </p:txBody>
          </p:sp>
          <p:sp>
            <p:nvSpPr>
              <p:cNvPr id="43" name="Freeform 8"/>
              <p:cNvSpPr>
                <a:spLocks/>
              </p:cNvSpPr>
              <p:nvPr userDrawn="1"/>
            </p:nvSpPr>
            <p:spPr bwMode="ltGray">
              <a:xfrm rot="12185230" flipV="1">
                <a:off x="3838"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pPr>
                  <a:defRPr/>
                </a:pPr>
                <a:endParaRPr lang="ru-RU"/>
              </a:p>
            </p:txBody>
          </p:sp>
          <p:sp>
            <p:nvSpPr>
              <p:cNvPr id="44" name="Freeform 9"/>
              <p:cNvSpPr>
                <a:spLocks/>
              </p:cNvSpPr>
              <p:nvPr userDrawn="1"/>
            </p:nvSpPr>
            <p:spPr bwMode="ltGray">
              <a:xfrm rot="12185230" flipV="1">
                <a:off x="3888" y="1321"/>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pPr>
                  <a:defRPr/>
                </a:pPr>
                <a:endParaRPr lang="ru-RU"/>
              </a:p>
            </p:txBody>
          </p:sp>
          <p:sp>
            <p:nvSpPr>
              <p:cNvPr id="45" name="Freeform 10"/>
              <p:cNvSpPr>
                <a:spLocks/>
              </p:cNvSpPr>
              <p:nvPr userDrawn="1"/>
            </p:nvSpPr>
            <p:spPr bwMode="ltGray">
              <a:xfrm rot="12185230" flipV="1">
                <a:off x="3005"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pPr>
                  <a:defRPr/>
                </a:pPr>
                <a:endParaRPr lang="ru-RU"/>
              </a:p>
            </p:txBody>
          </p:sp>
        </p:grpSp>
        <p:sp>
          <p:nvSpPr>
            <p:cNvPr id="6"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pPr>
                <a:defRPr/>
              </a:pPr>
              <a:endParaRPr lang="ru-RU"/>
            </a:p>
          </p:txBody>
        </p:sp>
        <p:sp>
          <p:nvSpPr>
            <p:cNvPr id="7"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pPr>
                <a:defRPr/>
              </a:pPr>
              <a:endParaRPr lang="ru-RU"/>
            </a:p>
          </p:txBody>
        </p:sp>
        <p:sp>
          <p:nvSpPr>
            <p:cNvPr id="8"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pPr>
                <a:defRPr/>
              </a:pPr>
              <a:endParaRPr lang="ru-RU"/>
            </a:p>
          </p:txBody>
        </p:sp>
        <p:sp>
          <p:nvSpPr>
            <p:cNvPr id="9"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pPr>
                <a:defRPr/>
              </a:pPr>
              <a:endParaRPr lang="ru-RU"/>
            </a:p>
          </p:txBody>
        </p:sp>
        <p:sp>
          <p:nvSpPr>
            <p:cNvPr id="10"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pPr>
                <a:defRPr/>
              </a:pPr>
              <a:endParaRPr lang="ru-RU"/>
            </a:p>
          </p:txBody>
        </p:sp>
        <p:sp>
          <p:nvSpPr>
            <p:cNvPr id="11"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pPr>
                <a:defRPr/>
              </a:pPr>
              <a:endParaRPr lang="ru-RU"/>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37"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38"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3" name="Group 21"/>
            <p:cNvGrpSpPr>
              <a:grpSpLocks/>
            </p:cNvGrpSpPr>
            <p:nvPr userDrawn="1"/>
          </p:nvGrpSpPr>
          <p:grpSpPr bwMode="auto">
            <a:xfrm rot="-6691250">
              <a:off x="3636" y="115"/>
              <a:ext cx="356" cy="608"/>
              <a:chOff x="1734" y="866"/>
              <a:chExt cx="129" cy="157"/>
            </a:xfrm>
          </p:grpSpPr>
          <p:sp>
            <p:nvSpPr>
              <p:cNvPr id="33" name="Freeform 22"/>
              <p:cNvSpPr>
                <a:spLocks/>
              </p:cNvSpPr>
              <p:nvPr userDrawn="1"/>
            </p:nvSpPr>
            <p:spPr bwMode="ltGray">
              <a:xfrm>
                <a:off x="1734"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34" name="Freeform 23"/>
              <p:cNvSpPr>
                <a:spLocks/>
              </p:cNvSpPr>
              <p:nvPr userDrawn="1"/>
            </p:nvSpPr>
            <p:spPr bwMode="ltGray">
              <a:xfrm>
                <a:off x="1793"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35" name="Freeform 24"/>
              <p:cNvSpPr>
                <a:spLocks/>
              </p:cNvSpPr>
              <p:nvPr userDrawn="1"/>
            </p:nvSpPr>
            <p:spPr bwMode="ltGray">
              <a:xfrm>
                <a:off x="1777"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4" name="Group 25"/>
            <p:cNvGrpSpPr>
              <a:grpSpLocks/>
            </p:cNvGrpSpPr>
            <p:nvPr userDrawn="1"/>
          </p:nvGrpSpPr>
          <p:grpSpPr bwMode="auto">
            <a:xfrm rot="8524840">
              <a:off x="676" y="3301"/>
              <a:ext cx="500" cy="500"/>
              <a:chOff x="1727" y="873"/>
              <a:chExt cx="129" cy="156"/>
            </a:xfrm>
          </p:grpSpPr>
          <p:sp>
            <p:nvSpPr>
              <p:cNvPr id="30" name="Freeform 26"/>
              <p:cNvSpPr>
                <a:spLocks/>
              </p:cNvSpPr>
              <p:nvPr userDrawn="1"/>
            </p:nvSpPr>
            <p:spPr bwMode="ltGray">
              <a:xfrm>
                <a:off x="1727" y="873"/>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31" name="Freeform 27"/>
              <p:cNvSpPr>
                <a:spLocks/>
              </p:cNvSpPr>
              <p:nvPr userDrawn="1"/>
            </p:nvSpPr>
            <p:spPr bwMode="ltGray">
              <a:xfrm>
                <a:off x="1786" y="901"/>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32" name="Freeform 28"/>
              <p:cNvSpPr>
                <a:spLocks/>
              </p:cNvSpPr>
              <p:nvPr userDrawn="1"/>
            </p:nvSpPr>
            <p:spPr bwMode="ltGray">
              <a:xfrm>
                <a:off x="1772" y="1004"/>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5" name="Group 29"/>
            <p:cNvGrpSpPr>
              <a:grpSpLocks/>
            </p:cNvGrpSpPr>
            <p:nvPr userDrawn="1"/>
          </p:nvGrpSpPr>
          <p:grpSpPr bwMode="auto">
            <a:xfrm rot="4106450" flipH="1">
              <a:off x="404" y="259"/>
              <a:ext cx="708" cy="891"/>
              <a:chOff x="1727" y="866"/>
              <a:chExt cx="129" cy="157"/>
            </a:xfrm>
          </p:grpSpPr>
          <p:sp>
            <p:nvSpPr>
              <p:cNvPr id="27"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28"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29"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6" name="Group 33"/>
            <p:cNvGrpSpPr>
              <a:grpSpLocks/>
            </p:cNvGrpSpPr>
            <p:nvPr userDrawn="1"/>
          </p:nvGrpSpPr>
          <p:grpSpPr bwMode="auto">
            <a:xfrm rot="10015322" flipH="1">
              <a:off x="4627" y="2392"/>
              <a:ext cx="708" cy="891"/>
              <a:chOff x="1727" y="866"/>
              <a:chExt cx="129" cy="157"/>
            </a:xfrm>
          </p:grpSpPr>
          <p:sp>
            <p:nvSpPr>
              <p:cNvPr id="24"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25"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26"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sp>
          <p:nvSpPr>
            <p:cNvPr id="17"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pPr>
                <a:defRPr/>
              </a:pPr>
              <a:endParaRPr lang="ru-RU"/>
            </a:p>
          </p:txBody>
        </p:sp>
        <p:sp>
          <p:nvSpPr>
            <p:cNvPr id="18"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ru-RU"/>
            </a:p>
          </p:txBody>
        </p:sp>
        <p:sp>
          <p:nvSpPr>
            <p:cNvPr id="19"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ru-RU"/>
            </a:p>
          </p:txBody>
        </p:sp>
        <p:sp>
          <p:nvSpPr>
            <p:cNvPr id="20"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ru-RU"/>
            </a:p>
          </p:txBody>
        </p:sp>
        <p:sp>
          <p:nvSpPr>
            <p:cNvPr id="21"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pPr>
                <a:defRPr/>
              </a:pPr>
              <a:endParaRPr lang="ru-RU"/>
            </a:p>
          </p:txBody>
        </p:sp>
        <p:sp>
          <p:nvSpPr>
            <p:cNvPr id="22"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pPr>
                <a:defRPr/>
              </a:pPr>
              <a:endParaRPr lang="ru-RU"/>
            </a:p>
          </p:txBody>
        </p:sp>
        <p:sp>
          <p:nvSpPr>
            <p:cNvPr id="23"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pPr>
                <a:defRPr/>
              </a:pPr>
              <a:endParaRPr lang="ru-RU"/>
            </a:p>
          </p:txBody>
        </p:sp>
      </p:grpSp>
      <p:sp>
        <p:nvSpPr>
          <p:cNvPr id="21551" name="Rectangle 47"/>
          <p:cNvSpPr>
            <a:spLocks noGrp="1" noChangeArrowheads="1"/>
          </p:cNvSpPr>
          <p:nvPr>
            <p:ph type="ctrTitle"/>
          </p:nvPr>
        </p:nvSpPr>
        <p:spPr>
          <a:xfrm>
            <a:off x="2455863" y="596900"/>
            <a:ext cx="6192837" cy="3581400"/>
          </a:xfrm>
        </p:spPr>
        <p:txBody>
          <a:bodyPr/>
          <a:lstStyle>
            <a:lvl1pPr>
              <a:defRPr sz="5200" b="1"/>
            </a:lvl1pPr>
          </a:lstStyle>
          <a:p>
            <a:r>
              <a:rPr lang="ru-RU"/>
              <a:t>Образец заголовка</a:t>
            </a:r>
          </a:p>
        </p:txBody>
      </p:sp>
      <p:sp>
        <p:nvSpPr>
          <p:cNvPr id="2155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ru-RU"/>
              <a:t>Образец подзаголовка</a:t>
            </a:r>
          </a:p>
        </p:txBody>
      </p:sp>
      <p:sp>
        <p:nvSpPr>
          <p:cNvPr id="46" name="Rectangle 44"/>
          <p:cNvSpPr>
            <a:spLocks noGrp="1" noChangeArrowheads="1"/>
          </p:cNvSpPr>
          <p:nvPr>
            <p:ph type="dt" sz="half" idx="10"/>
          </p:nvPr>
        </p:nvSpPr>
        <p:spPr>
          <a:xfrm>
            <a:off x="457200" y="6248400"/>
            <a:ext cx="2133600" cy="457200"/>
          </a:xfrm>
        </p:spPr>
        <p:txBody>
          <a:bodyPr/>
          <a:lstStyle>
            <a:lvl1pPr>
              <a:defRPr smtClean="0"/>
            </a:lvl1pPr>
          </a:lstStyle>
          <a:p>
            <a:pPr>
              <a:defRPr/>
            </a:pPr>
            <a:fld id="{7D178F50-2181-4927-BA42-1B04A2307CDB}" type="datetime1">
              <a:rPr lang="ru-RU"/>
              <a:pPr>
                <a:defRPr/>
              </a:pPr>
              <a:t>05.02.2013</a:t>
            </a:fld>
            <a:endParaRPr lang="ru-RU"/>
          </a:p>
        </p:txBody>
      </p:sp>
      <p:sp>
        <p:nvSpPr>
          <p:cNvPr id="47" name="Rectangle 45"/>
          <p:cNvSpPr>
            <a:spLocks noGrp="1" noChangeArrowheads="1"/>
          </p:cNvSpPr>
          <p:nvPr>
            <p:ph type="ftr" sz="quarter" idx="11"/>
          </p:nvPr>
        </p:nvSpPr>
        <p:spPr/>
        <p:txBody>
          <a:bodyPr/>
          <a:lstStyle>
            <a:lvl1pPr>
              <a:defRPr/>
            </a:lvl1pPr>
          </a:lstStyle>
          <a:p>
            <a:pPr>
              <a:defRPr/>
            </a:pPr>
            <a:endParaRPr lang="ru-RU"/>
          </a:p>
        </p:txBody>
      </p:sp>
      <p:sp>
        <p:nvSpPr>
          <p:cNvPr id="48" name="Rectangle 46"/>
          <p:cNvSpPr>
            <a:spLocks noGrp="1" noChangeArrowheads="1"/>
          </p:cNvSpPr>
          <p:nvPr>
            <p:ph type="sldNum" sz="quarter" idx="12"/>
          </p:nvPr>
        </p:nvSpPr>
        <p:spPr/>
        <p:txBody>
          <a:bodyPr/>
          <a:lstStyle>
            <a:lvl1pPr>
              <a:defRPr/>
            </a:lvl1pPr>
          </a:lstStyle>
          <a:p>
            <a:pPr>
              <a:defRPr/>
            </a:pPr>
            <a:fld id="{1A829EBD-E2B4-4A8D-867B-6D5922F6666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7"/>
          <p:cNvSpPr>
            <a:spLocks noGrp="1" noChangeArrowheads="1"/>
          </p:cNvSpPr>
          <p:nvPr>
            <p:ph type="dt" sz="half" idx="10"/>
          </p:nvPr>
        </p:nvSpPr>
        <p:spPr>
          <a:ln/>
        </p:spPr>
        <p:txBody>
          <a:bodyPr/>
          <a:lstStyle>
            <a:lvl1pPr>
              <a:defRPr/>
            </a:lvl1pPr>
          </a:lstStyle>
          <a:p>
            <a:pPr>
              <a:defRPr/>
            </a:pPr>
            <a:fld id="{A401B36D-145D-4A6E-BEC3-795B0730D4E3}" type="datetime1">
              <a:rPr lang="ru-RU"/>
              <a:pPr>
                <a:defRPr/>
              </a:pPr>
              <a:t>05.02.2013</a:t>
            </a:fld>
            <a:endParaRPr lang="ru-RU"/>
          </a:p>
        </p:txBody>
      </p:sp>
      <p:sp>
        <p:nvSpPr>
          <p:cNvPr id="5" name="Rectangle 48"/>
          <p:cNvSpPr>
            <a:spLocks noGrp="1" noChangeArrowheads="1"/>
          </p:cNvSpPr>
          <p:nvPr>
            <p:ph type="ftr" sz="quarter" idx="11"/>
          </p:nvPr>
        </p:nvSpPr>
        <p:spPr>
          <a:ln/>
        </p:spPr>
        <p:txBody>
          <a:bodyPr/>
          <a:lstStyle>
            <a:lvl1pPr>
              <a:defRPr/>
            </a:lvl1pPr>
          </a:lstStyle>
          <a:p>
            <a:pPr>
              <a:defRPr/>
            </a:pPr>
            <a:endParaRPr lang="ru-RU"/>
          </a:p>
        </p:txBody>
      </p:sp>
      <p:sp>
        <p:nvSpPr>
          <p:cNvPr id="6" name="Rectangle 49"/>
          <p:cNvSpPr>
            <a:spLocks noGrp="1" noChangeArrowheads="1"/>
          </p:cNvSpPr>
          <p:nvPr>
            <p:ph type="sldNum" sz="quarter" idx="12"/>
          </p:nvPr>
        </p:nvSpPr>
        <p:spPr>
          <a:ln/>
        </p:spPr>
        <p:txBody>
          <a:bodyPr/>
          <a:lstStyle>
            <a:lvl1pPr>
              <a:defRPr/>
            </a:lvl1pPr>
          </a:lstStyle>
          <a:p>
            <a:pPr>
              <a:defRPr/>
            </a:pPr>
            <a:fld id="{58032250-3388-47E1-A336-16142F37847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6225" y="103188"/>
            <a:ext cx="2060575" cy="59531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42913" y="103188"/>
            <a:ext cx="6030912" cy="59531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7"/>
          <p:cNvSpPr>
            <a:spLocks noGrp="1" noChangeArrowheads="1"/>
          </p:cNvSpPr>
          <p:nvPr>
            <p:ph type="dt" sz="half" idx="10"/>
          </p:nvPr>
        </p:nvSpPr>
        <p:spPr>
          <a:ln/>
        </p:spPr>
        <p:txBody>
          <a:bodyPr/>
          <a:lstStyle>
            <a:lvl1pPr>
              <a:defRPr/>
            </a:lvl1pPr>
          </a:lstStyle>
          <a:p>
            <a:pPr>
              <a:defRPr/>
            </a:pPr>
            <a:fld id="{989C1936-BC6F-4981-A693-CBCF6AF3D498}" type="datetime1">
              <a:rPr lang="ru-RU"/>
              <a:pPr>
                <a:defRPr/>
              </a:pPr>
              <a:t>05.02.2013</a:t>
            </a:fld>
            <a:endParaRPr lang="ru-RU"/>
          </a:p>
        </p:txBody>
      </p:sp>
      <p:sp>
        <p:nvSpPr>
          <p:cNvPr id="5" name="Rectangle 48"/>
          <p:cNvSpPr>
            <a:spLocks noGrp="1" noChangeArrowheads="1"/>
          </p:cNvSpPr>
          <p:nvPr>
            <p:ph type="ftr" sz="quarter" idx="11"/>
          </p:nvPr>
        </p:nvSpPr>
        <p:spPr>
          <a:ln/>
        </p:spPr>
        <p:txBody>
          <a:bodyPr/>
          <a:lstStyle>
            <a:lvl1pPr>
              <a:defRPr/>
            </a:lvl1pPr>
          </a:lstStyle>
          <a:p>
            <a:pPr>
              <a:defRPr/>
            </a:pPr>
            <a:endParaRPr lang="ru-RU"/>
          </a:p>
        </p:txBody>
      </p:sp>
      <p:sp>
        <p:nvSpPr>
          <p:cNvPr id="6" name="Rectangle 49"/>
          <p:cNvSpPr>
            <a:spLocks noGrp="1" noChangeArrowheads="1"/>
          </p:cNvSpPr>
          <p:nvPr>
            <p:ph type="sldNum" sz="quarter" idx="12"/>
          </p:nvPr>
        </p:nvSpPr>
        <p:spPr>
          <a:ln/>
        </p:spPr>
        <p:txBody>
          <a:bodyPr/>
          <a:lstStyle>
            <a:lvl1pPr>
              <a:defRPr/>
            </a:lvl1pPr>
          </a:lstStyle>
          <a:p>
            <a:pPr>
              <a:defRPr/>
            </a:pPr>
            <a:fld id="{F002F632-40AF-4016-A4CE-36A58221068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7"/>
          <p:cNvSpPr>
            <a:spLocks noGrp="1" noChangeArrowheads="1"/>
          </p:cNvSpPr>
          <p:nvPr>
            <p:ph type="dt" sz="half" idx="10"/>
          </p:nvPr>
        </p:nvSpPr>
        <p:spPr>
          <a:ln/>
        </p:spPr>
        <p:txBody>
          <a:bodyPr/>
          <a:lstStyle>
            <a:lvl1pPr>
              <a:defRPr/>
            </a:lvl1pPr>
          </a:lstStyle>
          <a:p>
            <a:pPr>
              <a:defRPr/>
            </a:pPr>
            <a:fld id="{E3B888D4-1A85-474D-B5D2-7C9189CA4A23}" type="datetime1">
              <a:rPr lang="ru-RU"/>
              <a:pPr>
                <a:defRPr/>
              </a:pPr>
              <a:t>05.02.2013</a:t>
            </a:fld>
            <a:endParaRPr lang="ru-RU"/>
          </a:p>
        </p:txBody>
      </p:sp>
      <p:sp>
        <p:nvSpPr>
          <p:cNvPr id="5" name="Rectangle 48"/>
          <p:cNvSpPr>
            <a:spLocks noGrp="1" noChangeArrowheads="1"/>
          </p:cNvSpPr>
          <p:nvPr>
            <p:ph type="ftr" sz="quarter" idx="11"/>
          </p:nvPr>
        </p:nvSpPr>
        <p:spPr>
          <a:ln/>
        </p:spPr>
        <p:txBody>
          <a:bodyPr/>
          <a:lstStyle>
            <a:lvl1pPr>
              <a:defRPr/>
            </a:lvl1pPr>
          </a:lstStyle>
          <a:p>
            <a:pPr>
              <a:defRPr/>
            </a:pPr>
            <a:endParaRPr lang="ru-RU"/>
          </a:p>
        </p:txBody>
      </p:sp>
      <p:sp>
        <p:nvSpPr>
          <p:cNvPr id="6" name="Rectangle 49"/>
          <p:cNvSpPr>
            <a:spLocks noGrp="1" noChangeArrowheads="1"/>
          </p:cNvSpPr>
          <p:nvPr>
            <p:ph type="sldNum" sz="quarter" idx="12"/>
          </p:nvPr>
        </p:nvSpPr>
        <p:spPr>
          <a:ln/>
        </p:spPr>
        <p:txBody>
          <a:bodyPr/>
          <a:lstStyle>
            <a:lvl1pPr>
              <a:defRPr/>
            </a:lvl1pPr>
          </a:lstStyle>
          <a:p>
            <a:pPr>
              <a:defRPr/>
            </a:pPr>
            <a:fld id="{95048553-1BF5-446A-ABB6-172339FC0B9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7"/>
          <p:cNvSpPr>
            <a:spLocks noGrp="1" noChangeArrowheads="1"/>
          </p:cNvSpPr>
          <p:nvPr>
            <p:ph type="dt" sz="half" idx="10"/>
          </p:nvPr>
        </p:nvSpPr>
        <p:spPr>
          <a:ln/>
        </p:spPr>
        <p:txBody>
          <a:bodyPr/>
          <a:lstStyle>
            <a:lvl1pPr>
              <a:defRPr/>
            </a:lvl1pPr>
          </a:lstStyle>
          <a:p>
            <a:pPr>
              <a:defRPr/>
            </a:pPr>
            <a:fld id="{B66D7C2C-B428-4356-8E1D-DEE64DF3CDCE}" type="datetime1">
              <a:rPr lang="ru-RU"/>
              <a:pPr>
                <a:defRPr/>
              </a:pPr>
              <a:t>05.02.2013</a:t>
            </a:fld>
            <a:endParaRPr lang="ru-RU"/>
          </a:p>
        </p:txBody>
      </p:sp>
      <p:sp>
        <p:nvSpPr>
          <p:cNvPr id="5" name="Rectangle 48"/>
          <p:cNvSpPr>
            <a:spLocks noGrp="1" noChangeArrowheads="1"/>
          </p:cNvSpPr>
          <p:nvPr>
            <p:ph type="ftr" sz="quarter" idx="11"/>
          </p:nvPr>
        </p:nvSpPr>
        <p:spPr>
          <a:ln/>
        </p:spPr>
        <p:txBody>
          <a:bodyPr/>
          <a:lstStyle>
            <a:lvl1pPr>
              <a:defRPr/>
            </a:lvl1pPr>
          </a:lstStyle>
          <a:p>
            <a:pPr>
              <a:defRPr/>
            </a:pPr>
            <a:endParaRPr lang="ru-RU"/>
          </a:p>
        </p:txBody>
      </p:sp>
      <p:sp>
        <p:nvSpPr>
          <p:cNvPr id="6" name="Rectangle 49"/>
          <p:cNvSpPr>
            <a:spLocks noGrp="1" noChangeArrowheads="1"/>
          </p:cNvSpPr>
          <p:nvPr>
            <p:ph type="sldNum" sz="quarter" idx="12"/>
          </p:nvPr>
        </p:nvSpPr>
        <p:spPr>
          <a:ln/>
        </p:spPr>
        <p:txBody>
          <a:bodyPr/>
          <a:lstStyle>
            <a:lvl1pPr>
              <a:defRPr/>
            </a:lvl1pPr>
          </a:lstStyle>
          <a:p>
            <a:pPr>
              <a:defRPr/>
            </a:pPr>
            <a:fld id="{0628249A-0086-4E13-ADB9-569E573CBA9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7"/>
          <p:cNvSpPr>
            <a:spLocks noGrp="1" noChangeArrowheads="1"/>
          </p:cNvSpPr>
          <p:nvPr>
            <p:ph type="dt" sz="half" idx="10"/>
          </p:nvPr>
        </p:nvSpPr>
        <p:spPr>
          <a:ln/>
        </p:spPr>
        <p:txBody>
          <a:bodyPr/>
          <a:lstStyle>
            <a:lvl1pPr>
              <a:defRPr/>
            </a:lvl1pPr>
          </a:lstStyle>
          <a:p>
            <a:pPr>
              <a:defRPr/>
            </a:pPr>
            <a:fld id="{94C5275E-B919-4260-B949-DE666B4CD212}" type="datetime1">
              <a:rPr lang="ru-RU"/>
              <a:pPr>
                <a:defRPr/>
              </a:pPr>
              <a:t>05.02.2013</a:t>
            </a:fld>
            <a:endParaRPr lang="ru-RU"/>
          </a:p>
        </p:txBody>
      </p:sp>
      <p:sp>
        <p:nvSpPr>
          <p:cNvPr id="6" name="Rectangle 48"/>
          <p:cNvSpPr>
            <a:spLocks noGrp="1" noChangeArrowheads="1"/>
          </p:cNvSpPr>
          <p:nvPr>
            <p:ph type="ftr" sz="quarter" idx="11"/>
          </p:nvPr>
        </p:nvSpPr>
        <p:spPr>
          <a:ln/>
        </p:spPr>
        <p:txBody>
          <a:bodyPr/>
          <a:lstStyle>
            <a:lvl1pPr>
              <a:defRPr/>
            </a:lvl1pPr>
          </a:lstStyle>
          <a:p>
            <a:pPr>
              <a:defRPr/>
            </a:pPr>
            <a:endParaRPr lang="ru-RU"/>
          </a:p>
        </p:txBody>
      </p:sp>
      <p:sp>
        <p:nvSpPr>
          <p:cNvPr id="7" name="Rectangle 49"/>
          <p:cNvSpPr>
            <a:spLocks noGrp="1" noChangeArrowheads="1"/>
          </p:cNvSpPr>
          <p:nvPr>
            <p:ph type="sldNum" sz="quarter" idx="12"/>
          </p:nvPr>
        </p:nvSpPr>
        <p:spPr>
          <a:ln/>
        </p:spPr>
        <p:txBody>
          <a:bodyPr/>
          <a:lstStyle>
            <a:lvl1pPr>
              <a:defRPr/>
            </a:lvl1pPr>
          </a:lstStyle>
          <a:p>
            <a:pPr>
              <a:defRPr/>
            </a:pPr>
            <a:fld id="{B3E5F3A3-43C3-426B-A1BF-21B91FB2F24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7"/>
          <p:cNvSpPr>
            <a:spLocks noGrp="1" noChangeArrowheads="1"/>
          </p:cNvSpPr>
          <p:nvPr>
            <p:ph type="dt" sz="half" idx="10"/>
          </p:nvPr>
        </p:nvSpPr>
        <p:spPr>
          <a:ln/>
        </p:spPr>
        <p:txBody>
          <a:bodyPr/>
          <a:lstStyle>
            <a:lvl1pPr>
              <a:defRPr/>
            </a:lvl1pPr>
          </a:lstStyle>
          <a:p>
            <a:pPr>
              <a:defRPr/>
            </a:pPr>
            <a:fld id="{1D943A0F-B258-4790-AB96-426573324CC8}" type="datetime1">
              <a:rPr lang="ru-RU"/>
              <a:pPr>
                <a:defRPr/>
              </a:pPr>
              <a:t>05.02.2013</a:t>
            </a:fld>
            <a:endParaRPr lang="ru-RU"/>
          </a:p>
        </p:txBody>
      </p:sp>
      <p:sp>
        <p:nvSpPr>
          <p:cNvPr id="8" name="Rectangle 48"/>
          <p:cNvSpPr>
            <a:spLocks noGrp="1" noChangeArrowheads="1"/>
          </p:cNvSpPr>
          <p:nvPr>
            <p:ph type="ftr" sz="quarter" idx="11"/>
          </p:nvPr>
        </p:nvSpPr>
        <p:spPr>
          <a:ln/>
        </p:spPr>
        <p:txBody>
          <a:bodyPr/>
          <a:lstStyle>
            <a:lvl1pPr>
              <a:defRPr/>
            </a:lvl1pPr>
          </a:lstStyle>
          <a:p>
            <a:pPr>
              <a:defRPr/>
            </a:pPr>
            <a:endParaRPr lang="ru-RU"/>
          </a:p>
        </p:txBody>
      </p:sp>
      <p:sp>
        <p:nvSpPr>
          <p:cNvPr id="9" name="Rectangle 49"/>
          <p:cNvSpPr>
            <a:spLocks noGrp="1" noChangeArrowheads="1"/>
          </p:cNvSpPr>
          <p:nvPr>
            <p:ph type="sldNum" sz="quarter" idx="12"/>
          </p:nvPr>
        </p:nvSpPr>
        <p:spPr>
          <a:ln/>
        </p:spPr>
        <p:txBody>
          <a:bodyPr/>
          <a:lstStyle>
            <a:lvl1pPr>
              <a:defRPr/>
            </a:lvl1pPr>
          </a:lstStyle>
          <a:p>
            <a:pPr>
              <a:defRPr/>
            </a:pPr>
            <a:fld id="{4243668B-FCA6-4FF9-8607-2EC89879E91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7"/>
          <p:cNvSpPr>
            <a:spLocks noGrp="1" noChangeArrowheads="1"/>
          </p:cNvSpPr>
          <p:nvPr>
            <p:ph type="dt" sz="half" idx="10"/>
          </p:nvPr>
        </p:nvSpPr>
        <p:spPr>
          <a:ln/>
        </p:spPr>
        <p:txBody>
          <a:bodyPr/>
          <a:lstStyle>
            <a:lvl1pPr>
              <a:defRPr/>
            </a:lvl1pPr>
          </a:lstStyle>
          <a:p>
            <a:pPr>
              <a:defRPr/>
            </a:pPr>
            <a:fld id="{2558BF3D-C6FC-4FA1-9A79-7538E1DCDBDC}" type="datetime1">
              <a:rPr lang="ru-RU"/>
              <a:pPr>
                <a:defRPr/>
              </a:pPr>
              <a:t>05.02.2013</a:t>
            </a:fld>
            <a:endParaRPr lang="ru-RU"/>
          </a:p>
        </p:txBody>
      </p:sp>
      <p:sp>
        <p:nvSpPr>
          <p:cNvPr id="4" name="Rectangle 48"/>
          <p:cNvSpPr>
            <a:spLocks noGrp="1" noChangeArrowheads="1"/>
          </p:cNvSpPr>
          <p:nvPr>
            <p:ph type="ftr" sz="quarter" idx="11"/>
          </p:nvPr>
        </p:nvSpPr>
        <p:spPr>
          <a:ln/>
        </p:spPr>
        <p:txBody>
          <a:bodyPr/>
          <a:lstStyle>
            <a:lvl1pPr>
              <a:defRPr/>
            </a:lvl1pPr>
          </a:lstStyle>
          <a:p>
            <a:pPr>
              <a:defRPr/>
            </a:pPr>
            <a:endParaRPr lang="ru-RU"/>
          </a:p>
        </p:txBody>
      </p:sp>
      <p:sp>
        <p:nvSpPr>
          <p:cNvPr id="5" name="Rectangle 49"/>
          <p:cNvSpPr>
            <a:spLocks noGrp="1" noChangeArrowheads="1"/>
          </p:cNvSpPr>
          <p:nvPr>
            <p:ph type="sldNum" sz="quarter" idx="12"/>
          </p:nvPr>
        </p:nvSpPr>
        <p:spPr>
          <a:ln/>
        </p:spPr>
        <p:txBody>
          <a:bodyPr/>
          <a:lstStyle>
            <a:lvl1pPr>
              <a:defRPr/>
            </a:lvl1pPr>
          </a:lstStyle>
          <a:p>
            <a:pPr>
              <a:defRPr/>
            </a:pPr>
            <a:fld id="{0D016910-D176-47FA-B825-1F2BD2BE4A4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fld id="{64EA52F4-2271-4C44-AA8C-0D5C9B27E302}" type="datetime1">
              <a:rPr lang="ru-RU"/>
              <a:pPr>
                <a:defRPr/>
              </a:pPr>
              <a:t>05.02.2013</a:t>
            </a:fld>
            <a:endParaRPr lang="ru-RU"/>
          </a:p>
        </p:txBody>
      </p:sp>
      <p:sp>
        <p:nvSpPr>
          <p:cNvPr id="3" name="Rectangle 48"/>
          <p:cNvSpPr>
            <a:spLocks noGrp="1" noChangeArrowheads="1"/>
          </p:cNvSpPr>
          <p:nvPr>
            <p:ph type="ftr" sz="quarter" idx="11"/>
          </p:nvPr>
        </p:nvSpPr>
        <p:spPr>
          <a:ln/>
        </p:spPr>
        <p:txBody>
          <a:bodyPr/>
          <a:lstStyle>
            <a:lvl1pPr>
              <a:defRPr/>
            </a:lvl1pPr>
          </a:lstStyle>
          <a:p>
            <a:pPr>
              <a:defRPr/>
            </a:pPr>
            <a:endParaRPr lang="ru-RU"/>
          </a:p>
        </p:txBody>
      </p:sp>
      <p:sp>
        <p:nvSpPr>
          <p:cNvPr id="4" name="Rectangle 49"/>
          <p:cNvSpPr>
            <a:spLocks noGrp="1" noChangeArrowheads="1"/>
          </p:cNvSpPr>
          <p:nvPr>
            <p:ph type="sldNum" sz="quarter" idx="12"/>
          </p:nvPr>
        </p:nvSpPr>
        <p:spPr>
          <a:ln/>
        </p:spPr>
        <p:txBody>
          <a:bodyPr/>
          <a:lstStyle>
            <a:lvl1pPr>
              <a:defRPr/>
            </a:lvl1pPr>
          </a:lstStyle>
          <a:p>
            <a:pPr>
              <a:defRPr/>
            </a:pPr>
            <a:fld id="{726273B3-F488-486C-9A13-B000B6AA994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7"/>
          <p:cNvSpPr>
            <a:spLocks noGrp="1" noChangeArrowheads="1"/>
          </p:cNvSpPr>
          <p:nvPr>
            <p:ph type="dt" sz="half" idx="10"/>
          </p:nvPr>
        </p:nvSpPr>
        <p:spPr>
          <a:ln/>
        </p:spPr>
        <p:txBody>
          <a:bodyPr/>
          <a:lstStyle>
            <a:lvl1pPr>
              <a:defRPr/>
            </a:lvl1pPr>
          </a:lstStyle>
          <a:p>
            <a:pPr>
              <a:defRPr/>
            </a:pPr>
            <a:fld id="{340C084A-17A4-434C-9CD1-52D849D30719}" type="datetime1">
              <a:rPr lang="ru-RU"/>
              <a:pPr>
                <a:defRPr/>
              </a:pPr>
              <a:t>05.02.2013</a:t>
            </a:fld>
            <a:endParaRPr lang="ru-RU"/>
          </a:p>
        </p:txBody>
      </p:sp>
      <p:sp>
        <p:nvSpPr>
          <p:cNvPr id="6" name="Rectangle 48"/>
          <p:cNvSpPr>
            <a:spLocks noGrp="1" noChangeArrowheads="1"/>
          </p:cNvSpPr>
          <p:nvPr>
            <p:ph type="ftr" sz="quarter" idx="11"/>
          </p:nvPr>
        </p:nvSpPr>
        <p:spPr>
          <a:ln/>
        </p:spPr>
        <p:txBody>
          <a:bodyPr/>
          <a:lstStyle>
            <a:lvl1pPr>
              <a:defRPr/>
            </a:lvl1pPr>
          </a:lstStyle>
          <a:p>
            <a:pPr>
              <a:defRPr/>
            </a:pPr>
            <a:endParaRPr lang="ru-RU"/>
          </a:p>
        </p:txBody>
      </p:sp>
      <p:sp>
        <p:nvSpPr>
          <p:cNvPr id="7" name="Rectangle 49"/>
          <p:cNvSpPr>
            <a:spLocks noGrp="1" noChangeArrowheads="1"/>
          </p:cNvSpPr>
          <p:nvPr>
            <p:ph type="sldNum" sz="quarter" idx="12"/>
          </p:nvPr>
        </p:nvSpPr>
        <p:spPr>
          <a:ln/>
        </p:spPr>
        <p:txBody>
          <a:bodyPr/>
          <a:lstStyle>
            <a:lvl1pPr>
              <a:defRPr/>
            </a:lvl1pPr>
          </a:lstStyle>
          <a:p>
            <a:pPr>
              <a:defRPr/>
            </a:pPr>
            <a:fld id="{283D92A6-2DEC-4BB4-84E4-C683F955DC0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7"/>
          <p:cNvSpPr>
            <a:spLocks noGrp="1" noChangeArrowheads="1"/>
          </p:cNvSpPr>
          <p:nvPr>
            <p:ph type="dt" sz="half" idx="10"/>
          </p:nvPr>
        </p:nvSpPr>
        <p:spPr>
          <a:ln/>
        </p:spPr>
        <p:txBody>
          <a:bodyPr/>
          <a:lstStyle>
            <a:lvl1pPr>
              <a:defRPr/>
            </a:lvl1pPr>
          </a:lstStyle>
          <a:p>
            <a:pPr>
              <a:defRPr/>
            </a:pPr>
            <a:fld id="{9BAF24DD-C226-4B16-8170-DCA0741C0720}" type="datetime1">
              <a:rPr lang="ru-RU"/>
              <a:pPr>
                <a:defRPr/>
              </a:pPr>
              <a:t>05.02.2013</a:t>
            </a:fld>
            <a:endParaRPr lang="ru-RU"/>
          </a:p>
        </p:txBody>
      </p:sp>
      <p:sp>
        <p:nvSpPr>
          <p:cNvPr id="6" name="Rectangle 48"/>
          <p:cNvSpPr>
            <a:spLocks noGrp="1" noChangeArrowheads="1"/>
          </p:cNvSpPr>
          <p:nvPr>
            <p:ph type="ftr" sz="quarter" idx="11"/>
          </p:nvPr>
        </p:nvSpPr>
        <p:spPr>
          <a:ln/>
        </p:spPr>
        <p:txBody>
          <a:bodyPr/>
          <a:lstStyle>
            <a:lvl1pPr>
              <a:defRPr/>
            </a:lvl1pPr>
          </a:lstStyle>
          <a:p>
            <a:pPr>
              <a:defRPr/>
            </a:pPr>
            <a:endParaRPr lang="ru-RU"/>
          </a:p>
        </p:txBody>
      </p:sp>
      <p:sp>
        <p:nvSpPr>
          <p:cNvPr id="7" name="Rectangle 49"/>
          <p:cNvSpPr>
            <a:spLocks noGrp="1" noChangeArrowheads="1"/>
          </p:cNvSpPr>
          <p:nvPr>
            <p:ph type="sldNum" sz="quarter" idx="12"/>
          </p:nvPr>
        </p:nvSpPr>
        <p:spPr>
          <a:ln/>
        </p:spPr>
        <p:txBody>
          <a:bodyPr/>
          <a:lstStyle>
            <a:lvl1pPr>
              <a:defRPr/>
            </a:lvl1pPr>
          </a:lstStyle>
          <a:p>
            <a:pPr>
              <a:defRPr/>
            </a:pPr>
            <a:fld id="{74C53C84-136E-479D-830F-CA47840E58E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20483"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pPr>
                <a:defRPr/>
              </a:pPr>
              <a:endParaRPr lang="ru-RU"/>
            </a:p>
          </p:txBody>
        </p:sp>
        <p:grpSp>
          <p:nvGrpSpPr>
            <p:cNvPr id="1033" name="Group 4"/>
            <p:cNvGrpSpPr>
              <a:grpSpLocks/>
            </p:cNvGrpSpPr>
            <p:nvPr/>
          </p:nvGrpSpPr>
          <p:grpSpPr bwMode="auto">
            <a:xfrm rot="14964908" flipH="1">
              <a:off x="104" y="2441"/>
              <a:ext cx="452" cy="444"/>
              <a:chOff x="1727" y="866"/>
              <a:chExt cx="129" cy="157"/>
            </a:xfrm>
          </p:grpSpPr>
          <p:sp>
            <p:nvSpPr>
              <p:cNvPr id="20485"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20486"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20487"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sp>
          <p:nvSpPr>
            <p:cNvPr id="20488"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pPr>
                <a:defRPr/>
              </a:pPr>
              <a:endParaRPr lang="ru-RU"/>
            </a:p>
          </p:txBody>
        </p:sp>
        <p:grpSp>
          <p:nvGrpSpPr>
            <p:cNvPr id="1035" name="Group 9"/>
            <p:cNvGrpSpPr>
              <a:grpSpLocks/>
            </p:cNvGrpSpPr>
            <p:nvPr/>
          </p:nvGrpSpPr>
          <p:grpSpPr bwMode="auto">
            <a:xfrm rot="416244">
              <a:off x="9" y="1746"/>
              <a:ext cx="1771" cy="1741"/>
              <a:chOff x="41" y="2787"/>
              <a:chExt cx="902" cy="833"/>
            </a:xfrm>
          </p:grpSpPr>
          <p:sp>
            <p:nvSpPr>
              <p:cNvPr id="20490"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pPr>
                  <a:defRPr/>
                </a:pPr>
                <a:endParaRPr lang="ru-RU"/>
              </a:p>
            </p:txBody>
          </p:sp>
          <p:sp>
            <p:nvSpPr>
              <p:cNvPr id="20491"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pPr>
                  <a:defRPr/>
                </a:pPr>
                <a:endParaRPr lang="ru-RU"/>
              </a:p>
            </p:txBody>
          </p:sp>
          <p:sp>
            <p:nvSpPr>
              <p:cNvPr id="20492"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pPr>
                  <a:defRPr/>
                </a:pPr>
                <a:endParaRPr lang="ru-RU"/>
              </a:p>
            </p:txBody>
          </p:sp>
          <p:sp>
            <p:nvSpPr>
              <p:cNvPr id="20493"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pPr>
                  <a:defRPr/>
                </a:pPr>
                <a:endParaRPr lang="ru-RU"/>
              </a:p>
            </p:txBody>
          </p:sp>
          <p:sp>
            <p:nvSpPr>
              <p:cNvPr id="20494" name="Freeform 14"/>
              <p:cNvSpPr>
                <a:spLocks/>
              </p:cNvSpPr>
              <p:nvPr userDrawn="1"/>
            </p:nvSpPr>
            <p:spPr bwMode="ltGray">
              <a:xfrm rot="373331" flipH="1">
                <a:off x="289" y="3133"/>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pPr>
                  <a:defRPr/>
                </a:pPr>
                <a:endParaRPr lang="ru-RU"/>
              </a:p>
            </p:txBody>
          </p:sp>
          <p:grpSp>
            <p:nvGrpSpPr>
              <p:cNvPr id="1067" name="Group 15"/>
              <p:cNvGrpSpPr>
                <a:grpSpLocks/>
              </p:cNvGrpSpPr>
              <p:nvPr userDrawn="1"/>
            </p:nvGrpSpPr>
            <p:grpSpPr bwMode="auto">
              <a:xfrm rot="10886446" flipH="1">
                <a:off x="335" y="3251"/>
                <a:ext cx="608" cy="369"/>
                <a:chOff x="-366" y="1704"/>
                <a:chExt cx="608" cy="369"/>
              </a:xfrm>
            </p:grpSpPr>
            <p:sp>
              <p:nvSpPr>
                <p:cNvPr id="20496"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pPr>
                    <a:defRPr/>
                  </a:pPr>
                  <a:endParaRPr lang="ru-RU"/>
                </a:p>
              </p:txBody>
            </p:sp>
            <p:sp>
              <p:nvSpPr>
                <p:cNvPr id="20497"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pPr>
                    <a:defRPr/>
                  </a:pPr>
                  <a:endParaRPr lang="ru-RU"/>
                </a:p>
              </p:txBody>
            </p:sp>
            <p:sp>
              <p:nvSpPr>
                <p:cNvPr id="20498" name="Freeform 18"/>
                <p:cNvSpPr>
                  <a:spLocks/>
                </p:cNvSpPr>
                <p:nvPr userDrawn="1"/>
              </p:nvSpPr>
              <p:spPr bwMode="ltGray">
                <a:xfrm rot="4200091">
                  <a:off x="187" y="1723"/>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pPr>
                    <a:defRPr/>
                  </a:pPr>
                  <a:endParaRPr lang="ru-RU"/>
                </a:p>
              </p:txBody>
            </p:sp>
          </p:grpSp>
        </p:grpSp>
        <p:grpSp>
          <p:nvGrpSpPr>
            <p:cNvPr id="1036" name="Group 19"/>
            <p:cNvGrpSpPr>
              <a:grpSpLocks/>
            </p:cNvGrpSpPr>
            <p:nvPr/>
          </p:nvGrpSpPr>
          <p:grpSpPr bwMode="auto">
            <a:xfrm rot="6248562">
              <a:off x="343" y="3854"/>
              <a:ext cx="392" cy="424"/>
              <a:chOff x="1727" y="866"/>
              <a:chExt cx="129" cy="157"/>
            </a:xfrm>
          </p:grpSpPr>
          <p:sp>
            <p:nvSpPr>
              <p:cNvPr id="20500" name="Freeform 20"/>
              <p:cNvSpPr>
                <a:spLocks/>
              </p:cNvSpPr>
              <p:nvPr userDrawn="1"/>
            </p:nvSpPr>
            <p:spPr bwMode="ltGray">
              <a:xfrm>
                <a:off x="1727" y="868"/>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20501" name="Freeform 21"/>
              <p:cNvSpPr>
                <a:spLocks/>
              </p:cNvSpPr>
              <p:nvPr userDrawn="1"/>
            </p:nvSpPr>
            <p:spPr bwMode="ltGray">
              <a:xfrm>
                <a:off x="1786" y="896"/>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20502"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037" name="Group 23"/>
            <p:cNvGrpSpPr>
              <a:grpSpLocks/>
            </p:cNvGrpSpPr>
            <p:nvPr/>
          </p:nvGrpSpPr>
          <p:grpSpPr bwMode="auto">
            <a:xfrm rot="5003157">
              <a:off x="249" y="1102"/>
              <a:ext cx="412" cy="500"/>
              <a:chOff x="1727" y="866"/>
              <a:chExt cx="129" cy="157"/>
            </a:xfrm>
          </p:grpSpPr>
          <p:sp>
            <p:nvSpPr>
              <p:cNvPr id="20504"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20505"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20506"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038" name="Group 27"/>
            <p:cNvGrpSpPr>
              <a:grpSpLocks/>
            </p:cNvGrpSpPr>
            <p:nvPr/>
          </p:nvGrpSpPr>
          <p:grpSpPr bwMode="auto">
            <a:xfrm>
              <a:off x="815" y="0"/>
              <a:ext cx="345" cy="367"/>
              <a:chOff x="1727" y="866"/>
              <a:chExt cx="129" cy="157"/>
            </a:xfrm>
          </p:grpSpPr>
          <p:sp>
            <p:nvSpPr>
              <p:cNvPr id="20508"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20509"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20510"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sp>
          <p:nvSpPr>
            <p:cNvPr id="20511"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pPr>
                <a:defRPr/>
              </a:pPr>
              <a:endParaRPr lang="ru-RU"/>
            </a:p>
          </p:txBody>
        </p:sp>
        <p:sp>
          <p:nvSpPr>
            <p:cNvPr id="20512"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pPr>
                <a:defRPr/>
              </a:pPr>
              <a:endParaRPr lang="ru-RU"/>
            </a:p>
          </p:txBody>
        </p:sp>
        <p:sp>
          <p:nvSpPr>
            <p:cNvPr id="20513"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pPr>
                <a:defRPr/>
              </a:pPr>
              <a:endParaRPr lang="ru-RU"/>
            </a:p>
          </p:txBody>
        </p:sp>
        <p:sp>
          <p:nvSpPr>
            <p:cNvPr id="20514"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pPr>
                <a:defRPr/>
              </a:pPr>
              <a:endParaRPr lang="ru-RU"/>
            </a:p>
          </p:txBody>
        </p:sp>
        <p:sp>
          <p:nvSpPr>
            <p:cNvPr id="20515"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pPr>
                <a:defRPr/>
              </a:pPr>
              <a:endParaRPr lang="ru-RU"/>
            </a:p>
          </p:txBody>
        </p:sp>
        <p:sp>
          <p:nvSpPr>
            <p:cNvPr id="20516"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pPr>
                <a:defRPr/>
              </a:pPr>
              <a:endParaRPr lang="ru-RU"/>
            </a:p>
          </p:txBody>
        </p:sp>
        <p:sp>
          <p:nvSpPr>
            <p:cNvPr id="20517"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pPr>
                <a:defRPr/>
              </a:pPr>
              <a:endParaRPr lang="ru-RU"/>
            </a:p>
          </p:txBody>
        </p:sp>
        <p:sp>
          <p:nvSpPr>
            <p:cNvPr id="20518"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ru-RU"/>
            </a:p>
          </p:txBody>
        </p:sp>
        <p:sp>
          <p:nvSpPr>
            <p:cNvPr id="20519"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ru-RU"/>
            </a:p>
          </p:txBody>
        </p:sp>
        <p:sp>
          <p:nvSpPr>
            <p:cNvPr id="20520"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pPr>
                <a:defRPr/>
              </a:pPr>
              <a:endParaRPr lang="ru-RU"/>
            </a:p>
          </p:txBody>
        </p:sp>
        <p:sp>
          <p:nvSpPr>
            <p:cNvPr id="20521"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ru-RU"/>
            </a:p>
          </p:txBody>
        </p:sp>
        <p:sp>
          <p:nvSpPr>
            <p:cNvPr id="20522"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pPr>
                <a:defRPr/>
              </a:pPr>
              <a:endParaRPr lang="ru-RU"/>
            </a:p>
          </p:txBody>
        </p:sp>
        <p:sp>
          <p:nvSpPr>
            <p:cNvPr id="20523"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pPr>
                <a:defRPr/>
              </a:pPr>
              <a:endParaRPr lang="ru-RU"/>
            </a:p>
          </p:txBody>
        </p:sp>
        <p:sp>
          <p:nvSpPr>
            <p:cNvPr id="20524"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pPr>
                <a:defRPr/>
              </a:pPr>
              <a:endParaRPr lang="ru-RU"/>
            </a:p>
          </p:txBody>
        </p:sp>
      </p:grpSp>
      <p:sp>
        <p:nvSpPr>
          <p:cNvPr id="20525"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0527"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vl1pPr>
          </a:lstStyle>
          <a:p>
            <a:pPr>
              <a:defRPr/>
            </a:pPr>
            <a:fld id="{2F943A4C-7FF3-4BB8-8D2C-1F6C3F0B48CB}" type="datetime1">
              <a:rPr lang="ru-RU"/>
              <a:pPr>
                <a:defRPr/>
              </a:pPr>
              <a:t>05.02.2013</a:t>
            </a:fld>
            <a:endParaRPr lang="ru-RU"/>
          </a:p>
        </p:txBody>
      </p:sp>
      <p:sp>
        <p:nvSpPr>
          <p:cNvPr id="20528"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20529"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3EC44D44-A337-410E-967B-BC16E6C504A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1"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ftr="0"/>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500" y="596900"/>
            <a:ext cx="8077200" cy="3581400"/>
          </a:xfrm>
        </p:spPr>
        <p:txBody>
          <a:bodyPr/>
          <a:lstStyle/>
          <a:p>
            <a:pPr algn="l" eaLnBrk="1" hangingPunct="1">
              <a:defRPr/>
            </a:pPr>
            <a:r>
              <a:rPr lang="ru-RU" dirty="0" smtClean="0"/>
              <a:t>Алгоритмическая структура «цикл»</a:t>
            </a:r>
          </a:p>
        </p:txBody>
      </p:sp>
      <p:sp>
        <p:nvSpPr>
          <p:cNvPr id="3" name="Подзаголовок 2"/>
          <p:cNvSpPr>
            <a:spLocks noGrp="1"/>
          </p:cNvSpPr>
          <p:nvPr>
            <p:ph type="subTitle" idx="1"/>
          </p:nvPr>
        </p:nvSpPr>
        <p:spPr>
          <a:xfrm>
            <a:off x="2643188" y="5572125"/>
            <a:ext cx="6146800" cy="1000125"/>
          </a:xfrm>
        </p:spPr>
        <p:txBody>
          <a:bodyPr/>
          <a:lstStyle/>
          <a:p>
            <a:pPr algn="r" eaLnBrk="1" hangingPunct="1">
              <a:defRPr/>
            </a:pPr>
            <a:r>
              <a:rPr lang="ru-RU" sz="2000" dirty="0" smtClean="0"/>
              <a:t>10 класс</a:t>
            </a:r>
          </a:p>
          <a:p>
            <a:pPr eaLnBrk="1" hangingPunct="1">
              <a:defRPr/>
            </a:pPr>
            <a:endParaRPr lang="ru-RU" dirty="0" smtClean="0"/>
          </a:p>
        </p:txBody>
      </p:sp>
      <p:sp>
        <p:nvSpPr>
          <p:cNvPr id="3076" name="Дата 3"/>
          <p:cNvSpPr>
            <a:spLocks noGrp="1"/>
          </p:cNvSpPr>
          <p:nvPr>
            <p:ph type="dt" sz="quarter" idx="10"/>
          </p:nvPr>
        </p:nvSpPr>
        <p:spPr>
          <a:noFill/>
        </p:spPr>
        <p:txBody>
          <a:bodyPr/>
          <a:lstStyle/>
          <a:p>
            <a:fld id="{0C423967-0F82-4673-8415-22440F12A1B3}" type="datetime1">
              <a:rPr lang="ru-RU"/>
              <a:pPr/>
              <a:t>05.02.2013</a:t>
            </a:fld>
            <a:endParaRPr lang="ru-RU"/>
          </a:p>
        </p:txBody>
      </p:sp>
      <p:sp>
        <p:nvSpPr>
          <p:cNvPr id="3077" name="Номер слайда 4"/>
          <p:cNvSpPr>
            <a:spLocks noGrp="1"/>
          </p:cNvSpPr>
          <p:nvPr>
            <p:ph type="sldNum" sz="quarter" idx="12"/>
          </p:nvPr>
        </p:nvSpPr>
        <p:spPr>
          <a:noFill/>
        </p:spPr>
        <p:txBody>
          <a:bodyPr/>
          <a:lstStyle/>
          <a:p>
            <a:fld id="{AA319062-BE15-49AC-9947-6C3D3401135B}" type="slidenum">
              <a:rPr lang="ru-RU" smtClean="0"/>
              <a:pPr/>
              <a:t>1</a:t>
            </a:fld>
            <a:endParaRPr lang="ru-RU"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243888" cy="468313"/>
          </a:xfrm>
        </p:spPr>
        <p:txBody>
          <a:bodyPr/>
          <a:lstStyle/>
          <a:p>
            <a:pPr algn="l">
              <a:defRPr/>
            </a:pPr>
            <a:r>
              <a:rPr lang="ru-RU" sz="2800" dirty="0" smtClean="0"/>
              <a:t>ДО</a:t>
            </a:r>
            <a:endParaRPr lang="ru-RU" sz="2800" dirty="0"/>
          </a:p>
        </p:txBody>
      </p:sp>
      <p:sp>
        <p:nvSpPr>
          <p:cNvPr id="13315" name="Содержимое 2"/>
          <p:cNvSpPr>
            <a:spLocks noGrp="1"/>
          </p:cNvSpPr>
          <p:nvPr>
            <p:ph idx="1"/>
          </p:nvPr>
        </p:nvSpPr>
        <p:spPr>
          <a:xfrm>
            <a:off x="0" y="571500"/>
            <a:ext cx="9144000" cy="1428750"/>
          </a:xfrm>
        </p:spPr>
        <p:txBody>
          <a:bodyPr/>
          <a:lstStyle/>
          <a:p>
            <a:pPr>
              <a:buFontTx/>
              <a:buNone/>
            </a:pPr>
            <a:r>
              <a:rPr lang="ru-RU" sz="2000" smtClean="0"/>
              <a:t>В 2000 г. урожайность ячменя составила 20 ц с га. В среднем каждые 2 года за счёт применения передовых технологий урожай увеличивается на 5%. Определить, через сколько лет урожайность достигнет 25 ц с га.</a:t>
            </a:r>
          </a:p>
        </p:txBody>
      </p:sp>
      <p:sp>
        <p:nvSpPr>
          <p:cNvPr id="13316" name="Дата 3"/>
          <p:cNvSpPr>
            <a:spLocks noGrp="1"/>
          </p:cNvSpPr>
          <p:nvPr>
            <p:ph type="dt" sz="quarter" idx="10"/>
          </p:nvPr>
        </p:nvSpPr>
        <p:spPr>
          <a:noFill/>
        </p:spPr>
        <p:txBody>
          <a:bodyPr/>
          <a:lstStyle/>
          <a:p>
            <a:fld id="{11425080-9116-4B30-8942-B8F87277B37D}" type="datetime1">
              <a:rPr lang="ru-RU"/>
              <a:pPr/>
              <a:t>05.02.2013</a:t>
            </a:fld>
            <a:endParaRPr lang="ru-RU"/>
          </a:p>
        </p:txBody>
      </p:sp>
      <p:sp>
        <p:nvSpPr>
          <p:cNvPr id="13317" name="Номер слайда 4"/>
          <p:cNvSpPr>
            <a:spLocks noGrp="1"/>
          </p:cNvSpPr>
          <p:nvPr>
            <p:ph type="sldNum" sz="quarter" idx="12"/>
          </p:nvPr>
        </p:nvSpPr>
        <p:spPr>
          <a:noFill/>
        </p:spPr>
        <p:txBody>
          <a:bodyPr/>
          <a:lstStyle/>
          <a:p>
            <a:fld id="{960ED60D-2EFF-408D-8B29-EF9DBB472309}" type="slidenum">
              <a:rPr lang="ru-RU" smtClean="0"/>
              <a:pPr/>
              <a:t>10</a:t>
            </a:fld>
            <a:endParaRPr lang="ru-RU"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smtClean="0"/>
              <a:t>Вопрос:</a:t>
            </a:r>
            <a:endParaRPr lang="ru-RU" dirty="0"/>
          </a:p>
        </p:txBody>
      </p:sp>
      <p:sp>
        <p:nvSpPr>
          <p:cNvPr id="14339" name="Содержимое 2"/>
          <p:cNvSpPr>
            <a:spLocks noGrp="1"/>
          </p:cNvSpPr>
          <p:nvPr>
            <p:ph idx="1"/>
          </p:nvPr>
        </p:nvSpPr>
        <p:spPr/>
        <p:txBody>
          <a:bodyPr/>
          <a:lstStyle/>
          <a:p>
            <a:pPr marL="514350" indent="514350">
              <a:buFontTx/>
              <a:buNone/>
            </a:pPr>
            <a:r>
              <a:rPr lang="ru-RU" sz="4000" smtClean="0">
                <a:solidFill>
                  <a:srgbClr val="000000"/>
                </a:solidFill>
              </a:rPr>
              <a:t>Какой из рассмотренных циклов, выполнится хотя бы один раз? </a:t>
            </a:r>
          </a:p>
          <a:p>
            <a:pPr marL="514350" indent="514350">
              <a:buFontTx/>
              <a:buNone/>
            </a:pPr>
            <a:r>
              <a:rPr lang="ru-RU" sz="4000" smtClean="0">
                <a:solidFill>
                  <a:srgbClr val="000000"/>
                </a:solidFill>
              </a:rPr>
              <a:t>Ответ обоснуйте.</a:t>
            </a:r>
          </a:p>
        </p:txBody>
      </p:sp>
      <p:sp>
        <p:nvSpPr>
          <p:cNvPr id="14340" name="Дата 3"/>
          <p:cNvSpPr>
            <a:spLocks noGrp="1"/>
          </p:cNvSpPr>
          <p:nvPr>
            <p:ph type="dt" sz="quarter" idx="10"/>
          </p:nvPr>
        </p:nvSpPr>
        <p:spPr>
          <a:noFill/>
        </p:spPr>
        <p:txBody>
          <a:bodyPr/>
          <a:lstStyle/>
          <a:p>
            <a:fld id="{9D57A60B-4644-47C8-8615-01436AE8D69A}" type="datetime1">
              <a:rPr lang="ru-RU"/>
              <a:pPr/>
              <a:t>05.02.2013</a:t>
            </a:fld>
            <a:endParaRPr lang="ru-RU"/>
          </a:p>
        </p:txBody>
      </p:sp>
      <p:sp>
        <p:nvSpPr>
          <p:cNvPr id="14341" name="Номер слайда 4"/>
          <p:cNvSpPr>
            <a:spLocks noGrp="1"/>
          </p:cNvSpPr>
          <p:nvPr>
            <p:ph type="sldNum" sz="quarter" idx="12"/>
          </p:nvPr>
        </p:nvSpPr>
        <p:spPr>
          <a:noFill/>
        </p:spPr>
        <p:txBody>
          <a:bodyPr/>
          <a:lstStyle/>
          <a:p>
            <a:fld id="{869ED617-9844-4B42-941B-2AABA6E6ADFF}" type="slidenum">
              <a:rPr lang="ru-RU" smtClean="0"/>
              <a:pPr/>
              <a:t>11</a:t>
            </a:fld>
            <a:endParaRPr lang="ru-RU"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Текст 9"/>
          <p:cNvSpPr>
            <a:spLocks noGrp="1"/>
          </p:cNvSpPr>
          <p:nvPr>
            <p:ph type="body" idx="1"/>
          </p:nvPr>
        </p:nvSpPr>
        <p:spPr>
          <a:xfrm>
            <a:off x="357188" y="428625"/>
            <a:ext cx="4040187" cy="639763"/>
          </a:xfrm>
        </p:spPr>
        <p:txBody>
          <a:bodyPr/>
          <a:lstStyle/>
          <a:p>
            <a:r>
              <a:rPr lang="ru-RU" smtClean="0"/>
              <a:t>ПОКА</a:t>
            </a:r>
          </a:p>
        </p:txBody>
      </p:sp>
      <p:sp>
        <p:nvSpPr>
          <p:cNvPr id="15363" name="Содержимое 10"/>
          <p:cNvSpPr>
            <a:spLocks noGrp="1"/>
          </p:cNvSpPr>
          <p:nvPr>
            <p:ph sz="half" idx="2"/>
          </p:nvPr>
        </p:nvSpPr>
        <p:spPr>
          <a:xfrm>
            <a:off x="357188" y="1068388"/>
            <a:ext cx="4040187" cy="3951287"/>
          </a:xfrm>
          <a:ln>
            <a:solidFill>
              <a:srgbClr val="0070C0"/>
            </a:solidFill>
          </a:ln>
        </p:spPr>
        <p:txBody>
          <a:bodyPr/>
          <a:lstStyle/>
          <a:p>
            <a:pPr>
              <a:buFontTx/>
              <a:buNone/>
            </a:pPr>
            <a:r>
              <a:rPr lang="ru-RU" smtClean="0"/>
              <a:t>Условие – условие выполнения цикла. Тело цикла может не выполниться ни разу.</a:t>
            </a:r>
          </a:p>
        </p:txBody>
      </p:sp>
      <p:sp>
        <p:nvSpPr>
          <p:cNvPr id="15364" name="Текст 11"/>
          <p:cNvSpPr>
            <a:spLocks noGrp="1"/>
          </p:cNvSpPr>
          <p:nvPr>
            <p:ph type="body" sz="quarter" idx="3"/>
          </p:nvPr>
        </p:nvSpPr>
        <p:spPr>
          <a:xfrm>
            <a:off x="4643438" y="214313"/>
            <a:ext cx="4041775" cy="855662"/>
          </a:xfrm>
        </p:spPr>
        <p:txBody>
          <a:bodyPr/>
          <a:lstStyle/>
          <a:p>
            <a:r>
              <a:rPr lang="ru-RU" smtClean="0"/>
              <a:t>ДО</a:t>
            </a:r>
          </a:p>
        </p:txBody>
      </p:sp>
      <p:sp>
        <p:nvSpPr>
          <p:cNvPr id="15365" name="Содержимое 12"/>
          <p:cNvSpPr>
            <a:spLocks noGrp="1"/>
          </p:cNvSpPr>
          <p:nvPr>
            <p:ph sz="quarter" idx="4"/>
          </p:nvPr>
        </p:nvSpPr>
        <p:spPr>
          <a:xfrm>
            <a:off x="4673600" y="1068388"/>
            <a:ext cx="4041775" cy="4932362"/>
          </a:xfrm>
          <a:ln>
            <a:solidFill>
              <a:srgbClr val="0070C0"/>
            </a:solidFill>
          </a:ln>
        </p:spPr>
        <p:txBody>
          <a:bodyPr/>
          <a:lstStyle/>
          <a:p>
            <a:pPr>
              <a:buFontTx/>
              <a:buNone/>
            </a:pPr>
            <a:r>
              <a:rPr lang="ru-RU" smtClean="0"/>
              <a:t>В конце цикла проверяется условие выполнения цикла или условие прекращения цикла. Тело цикла повторяется до тех пор, пока условие выполнения цикла истинно или условие прекращения цикла ложно. Выполняется хотя бы один раз.</a:t>
            </a:r>
          </a:p>
        </p:txBody>
      </p:sp>
      <p:sp>
        <p:nvSpPr>
          <p:cNvPr id="15366" name="Дата 3"/>
          <p:cNvSpPr>
            <a:spLocks noGrp="1"/>
          </p:cNvSpPr>
          <p:nvPr>
            <p:ph type="dt" sz="quarter" idx="10"/>
          </p:nvPr>
        </p:nvSpPr>
        <p:spPr>
          <a:noFill/>
        </p:spPr>
        <p:txBody>
          <a:bodyPr/>
          <a:lstStyle/>
          <a:p>
            <a:fld id="{BED98200-8A6C-4866-8417-C9A990EF9394}" type="datetime1">
              <a:rPr lang="ru-RU"/>
              <a:pPr/>
              <a:t>05.02.2013</a:t>
            </a:fld>
            <a:endParaRPr lang="ru-RU"/>
          </a:p>
        </p:txBody>
      </p:sp>
      <p:sp>
        <p:nvSpPr>
          <p:cNvPr id="15367" name="Номер слайда 4"/>
          <p:cNvSpPr>
            <a:spLocks noGrp="1"/>
          </p:cNvSpPr>
          <p:nvPr>
            <p:ph type="sldNum" sz="quarter" idx="12"/>
          </p:nvPr>
        </p:nvSpPr>
        <p:spPr>
          <a:noFill/>
        </p:spPr>
        <p:txBody>
          <a:bodyPr/>
          <a:lstStyle/>
          <a:p>
            <a:fld id="{0D2F12EB-85F9-44F5-A84E-FE9772DAFB29}" type="slidenum">
              <a:rPr lang="ru-RU" smtClean="0"/>
              <a:pPr/>
              <a:t>12</a:t>
            </a:fld>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03188"/>
            <a:ext cx="8243887" cy="896937"/>
          </a:xfrm>
        </p:spPr>
        <p:txBody>
          <a:bodyPr/>
          <a:lstStyle/>
          <a:p>
            <a:pPr algn="l">
              <a:defRPr/>
            </a:pPr>
            <a:r>
              <a:rPr lang="ru-RU" dirty="0" smtClean="0"/>
              <a:t>Опрос:</a:t>
            </a:r>
            <a:endParaRPr lang="ru-RU" dirty="0"/>
          </a:p>
        </p:txBody>
      </p:sp>
      <p:sp>
        <p:nvSpPr>
          <p:cNvPr id="4099" name="Содержимое 2"/>
          <p:cNvSpPr>
            <a:spLocks noGrp="1"/>
          </p:cNvSpPr>
          <p:nvPr>
            <p:ph idx="1"/>
          </p:nvPr>
        </p:nvSpPr>
        <p:spPr>
          <a:xfrm>
            <a:off x="457200" y="1428750"/>
            <a:ext cx="8229600" cy="4357688"/>
          </a:xfrm>
        </p:spPr>
        <p:txBody>
          <a:bodyPr/>
          <a:lstStyle/>
          <a:p>
            <a:pPr marL="514350" indent="-514350">
              <a:buFont typeface="Verdana" pitchFamily="34" charset="0"/>
              <a:buAutoNum type="arabicPeriod"/>
            </a:pPr>
            <a:r>
              <a:rPr lang="ru-RU" sz="2800" smtClean="0"/>
              <a:t>Дайте определение алгоритма.</a:t>
            </a:r>
          </a:p>
          <a:p>
            <a:pPr marL="514350" indent="-514350">
              <a:buFont typeface="Verdana" pitchFamily="34" charset="0"/>
              <a:buAutoNum type="arabicPeriod"/>
            </a:pPr>
            <a:r>
              <a:rPr lang="ru-RU" sz="2800" smtClean="0"/>
              <a:t>Какой алгоритм называется линейным?</a:t>
            </a:r>
          </a:p>
          <a:p>
            <a:pPr marL="514350" indent="-514350">
              <a:buFont typeface="Verdana" pitchFamily="34" charset="0"/>
              <a:buAutoNum type="arabicPeriod"/>
            </a:pPr>
            <a:r>
              <a:rPr lang="ru-RU" sz="2800" smtClean="0"/>
              <a:t>Дайте определение алгоритмической структуре «ветвление».</a:t>
            </a:r>
          </a:p>
          <a:p>
            <a:pPr marL="514350" indent="-514350">
              <a:buFont typeface="Verdana" pitchFamily="34" charset="0"/>
              <a:buAutoNum type="arabicPeriod"/>
            </a:pPr>
            <a:r>
              <a:rPr lang="ru-RU" sz="2800" smtClean="0"/>
              <a:t>Какой алгоритм называется циклическим?</a:t>
            </a:r>
          </a:p>
          <a:p>
            <a:pPr marL="514350" indent="-514350">
              <a:buFont typeface="Verdana" pitchFamily="34" charset="0"/>
              <a:buAutoNum type="arabicPeriod"/>
            </a:pPr>
            <a:r>
              <a:rPr lang="ru-RU" sz="2800" smtClean="0"/>
              <a:t>Какие циклические алгоритмические структуры вы знаете?</a:t>
            </a:r>
          </a:p>
          <a:p>
            <a:pPr marL="514350" indent="-514350">
              <a:buFontTx/>
              <a:buNone/>
            </a:pPr>
            <a:endParaRPr lang="ru-RU" smtClean="0"/>
          </a:p>
        </p:txBody>
      </p:sp>
      <p:sp>
        <p:nvSpPr>
          <p:cNvPr id="4100" name="Дата 3"/>
          <p:cNvSpPr>
            <a:spLocks noGrp="1"/>
          </p:cNvSpPr>
          <p:nvPr>
            <p:ph type="dt" sz="quarter" idx="10"/>
          </p:nvPr>
        </p:nvSpPr>
        <p:spPr>
          <a:noFill/>
        </p:spPr>
        <p:txBody>
          <a:bodyPr/>
          <a:lstStyle/>
          <a:p>
            <a:fld id="{481058D1-ED7B-4822-9574-AE7FCA739859}" type="datetime1">
              <a:rPr lang="ru-RU"/>
              <a:pPr/>
              <a:t>05.02.2013</a:t>
            </a:fld>
            <a:endParaRPr lang="ru-RU"/>
          </a:p>
        </p:txBody>
      </p:sp>
      <p:sp>
        <p:nvSpPr>
          <p:cNvPr id="4101" name="Номер слайда 4"/>
          <p:cNvSpPr>
            <a:spLocks noGrp="1"/>
          </p:cNvSpPr>
          <p:nvPr>
            <p:ph type="sldNum" sz="quarter" idx="12"/>
          </p:nvPr>
        </p:nvSpPr>
        <p:spPr>
          <a:noFill/>
        </p:spPr>
        <p:txBody>
          <a:bodyPr/>
          <a:lstStyle/>
          <a:p>
            <a:fld id="{E15BC295-C6E3-406E-BC75-A42436058171}" type="slidenum">
              <a:rPr lang="ru-RU" smtClean="0"/>
              <a:pPr/>
              <a:t>2</a:t>
            </a:fld>
            <a:endParaRPr lang="ru-RU"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243888" cy="814388"/>
          </a:xfrm>
        </p:spPr>
        <p:txBody>
          <a:bodyPr/>
          <a:lstStyle/>
          <a:p>
            <a:pPr>
              <a:defRPr/>
            </a:pPr>
            <a:r>
              <a:rPr lang="ru-RU" dirty="0" smtClean="0"/>
              <a:t>В чем ошибки?</a:t>
            </a:r>
            <a:endParaRPr lang="ru-RU" dirty="0"/>
          </a:p>
        </p:txBody>
      </p:sp>
      <p:grpSp>
        <p:nvGrpSpPr>
          <p:cNvPr id="5123" name="Группа 72"/>
          <p:cNvGrpSpPr>
            <a:grpSpLocks/>
          </p:cNvGrpSpPr>
          <p:nvPr/>
        </p:nvGrpSpPr>
        <p:grpSpPr bwMode="auto">
          <a:xfrm>
            <a:off x="1714500" y="1071563"/>
            <a:ext cx="6072188" cy="5643562"/>
            <a:chOff x="500034" y="1214422"/>
            <a:chExt cx="6072230" cy="5643578"/>
          </a:xfrm>
        </p:grpSpPr>
        <p:sp>
          <p:nvSpPr>
            <p:cNvPr id="21" name="Параллелограмм 20"/>
            <p:cNvSpPr/>
            <p:nvPr/>
          </p:nvSpPr>
          <p:spPr>
            <a:xfrm>
              <a:off x="2433622" y="3808404"/>
              <a:ext cx="2857520" cy="842964"/>
            </a:xfrm>
            <a:prstGeom prst="parallelogram">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000000"/>
                  </a:solidFill>
                </a:rPr>
                <a:t>Ополаскивает тарелку</a:t>
              </a:r>
            </a:p>
          </p:txBody>
        </p:sp>
        <p:grpSp>
          <p:nvGrpSpPr>
            <p:cNvPr id="5128" name="Группа 70"/>
            <p:cNvGrpSpPr>
              <a:grpSpLocks/>
            </p:cNvGrpSpPr>
            <p:nvPr/>
          </p:nvGrpSpPr>
          <p:grpSpPr bwMode="auto">
            <a:xfrm>
              <a:off x="500034" y="1214422"/>
              <a:ext cx="6072230" cy="5643578"/>
              <a:chOff x="571472" y="1214422"/>
              <a:chExt cx="6072230" cy="5643578"/>
            </a:xfrm>
          </p:grpSpPr>
          <p:grpSp>
            <p:nvGrpSpPr>
              <p:cNvPr id="5129" name="Группа 54"/>
              <p:cNvGrpSpPr>
                <a:grpSpLocks/>
              </p:cNvGrpSpPr>
              <p:nvPr/>
            </p:nvGrpSpPr>
            <p:grpSpPr bwMode="auto">
              <a:xfrm>
                <a:off x="571472" y="1214422"/>
                <a:ext cx="6072230" cy="5643578"/>
                <a:chOff x="1571604" y="1214422"/>
                <a:chExt cx="6524646" cy="6216115"/>
              </a:xfrm>
            </p:grpSpPr>
            <p:grpSp>
              <p:nvGrpSpPr>
                <p:cNvPr id="5132" name="Группа 58"/>
                <p:cNvGrpSpPr>
                  <a:grpSpLocks/>
                </p:cNvGrpSpPr>
                <p:nvPr/>
              </p:nvGrpSpPr>
              <p:grpSpPr bwMode="auto">
                <a:xfrm>
                  <a:off x="1571604" y="1715282"/>
                  <a:ext cx="6524646" cy="5215189"/>
                  <a:chOff x="3143240" y="1543554"/>
                  <a:chExt cx="4953721" cy="4762581"/>
                </a:xfrm>
              </p:grpSpPr>
              <p:grpSp>
                <p:nvGrpSpPr>
                  <p:cNvPr id="5135" name="Группа 57"/>
                  <p:cNvGrpSpPr>
                    <a:grpSpLocks/>
                  </p:cNvGrpSpPr>
                  <p:nvPr/>
                </p:nvGrpSpPr>
                <p:grpSpPr bwMode="auto">
                  <a:xfrm>
                    <a:off x="3143240" y="1543554"/>
                    <a:ext cx="4953721" cy="4762581"/>
                    <a:chOff x="3143240" y="1543554"/>
                    <a:chExt cx="4953721" cy="4762581"/>
                  </a:xfrm>
                </p:grpSpPr>
                <p:cxnSp>
                  <p:nvCxnSpPr>
                    <p:cNvPr id="10" name="Прямая со стрелкой 9"/>
                    <p:cNvCxnSpPr>
                      <a:stCxn id="22" idx="4"/>
                    </p:cNvCxnSpPr>
                    <p:nvPr/>
                  </p:nvCxnSpPr>
                  <p:spPr>
                    <a:xfrm rot="5400000">
                      <a:off x="5665736" y="1705074"/>
                      <a:ext cx="325748" cy="1295"/>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12" name="Прямая со стрелкой 11"/>
                    <p:cNvCxnSpPr>
                      <a:endCxn id="13" idx="0"/>
                    </p:cNvCxnSpPr>
                    <p:nvPr/>
                  </p:nvCxnSpPr>
                  <p:spPr>
                    <a:xfrm rot="16200000" flipH="1">
                      <a:off x="5713231" y="2700292"/>
                      <a:ext cx="241118" cy="11655"/>
                    </a:xfrm>
                    <a:prstGeom prst="straightConnector1">
                      <a:avLst/>
                    </a:prstGeom>
                    <a:ln>
                      <a:solidFill>
                        <a:schemeClr val="accent6">
                          <a:lumMod val="10000"/>
                        </a:schemeClr>
                      </a:solidFill>
                      <a:tailEnd type="arrow"/>
                    </a:ln>
                  </p:spPr>
                  <p:style>
                    <a:lnRef idx="3">
                      <a:schemeClr val="accent4"/>
                    </a:lnRef>
                    <a:fillRef idx="0">
                      <a:schemeClr val="accent4"/>
                    </a:fillRef>
                    <a:effectRef idx="2">
                      <a:schemeClr val="accent4"/>
                    </a:effectRef>
                    <a:fontRef idx="minor">
                      <a:schemeClr val="tx1"/>
                    </a:fontRef>
                  </p:style>
                </p:cxnSp>
                <p:sp>
                  <p:nvSpPr>
                    <p:cNvPr id="13" name="Прямоугольник 12"/>
                    <p:cNvSpPr/>
                    <p:nvPr/>
                  </p:nvSpPr>
                  <p:spPr>
                    <a:xfrm>
                      <a:off x="4607988" y="2826679"/>
                      <a:ext cx="2463262" cy="499799"/>
                    </a:xfrm>
                    <a:prstGeom prst="rect">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000000"/>
                          </a:solidFill>
                        </a:rPr>
                        <a:t>Мылит тарелку</a:t>
                      </a:r>
                    </a:p>
                  </p:txBody>
                </p:sp>
                <p:cxnSp>
                  <p:nvCxnSpPr>
                    <p:cNvPr id="14" name="Прямая соединительная линия 13"/>
                    <p:cNvCxnSpPr/>
                    <p:nvPr/>
                  </p:nvCxnSpPr>
                  <p:spPr>
                    <a:xfrm rot="10800000" flipV="1">
                      <a:off x="3143240" y="4739651"/>
                      <a:ext cx="2603132" cy="46307"/>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15" name="Прямая соединительная линия 14"/>
                    <p:cNvCxnSpPr/>
                    <p:nvPr/>
                  </p:nvCxnSpPr>
                  <p:spPr>
                    <a:xfrm rot="5400000" flipH="1" flipV="1">
                      <a:off x="1864049" y="3505471"/>
                      <a:ext cx="2559677" cy="1295"/>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16" name="Прямая со стрелкой 15"/>
                    <p:cNvCxnSpPr/>
                    <p:nvPr/>
                  </p:nvCxnSpPr>
                  <p:spPr>
                    <a:xfrm>
                      <a:off x="3144535" y="2226280"/>
                      <a:ext cx="1385747" cy="1596"/>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17" name="Прямая со стрелкой 16"/>
                    <p:cNvCxnSpPr>
                      <a:endCxn id="23" idx="0"/>
                    </p:cNvCxnSpPr>
                    <p:nvPr/>
                  </p:nvCxnSpPr>
                  <p:spPr>
                    <a:xfrm rot="5400000">
                      <a:off x="5595694" y="6136013"/>
                      <a:ext cx="333732" cy="6476"/>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18" name="Прямая соединительная линия 17"/>
                    <p:cNvCxnSpPr/>
                    <p:nvPr/>
                  </p:nvCxnSpPr>
                  <p:spPr>
                    <a:xfrm rot="10800000">
                      <a:off x="7102332" y="2227877"/>
                      <a:ext cx="971318" cy="0"/>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19" name="Прямая соединительная линия 18"/>
                    <p:cNvCxnSpPr/>
                    <p:nvPr/>
                  </p:nvCxnSpPr>
                  <p:spPr>
                    <a:xfrm rot="5400000" flipH="1" flipV="1">
                      <a:off x="6687472" y="3612458"/>
                      <a:ext cx="2773649" cy="1295"/>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20" name="Прямая соединительная линия 19"/>
                    <p:cNvCxnSpPr/>
                    <p:nvPr/>
                  </p:nvCxnSpPr>
                  <p:spPr>
                    <a:xfrm rot="10800000">
                      <a:off x="5786520" y="4999930"/>
                      <a:ext cx="2310441" cy="1597"/>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grpSp>
              <p:grpSp>
                <p:nvGrpSpPr>
                  <p:cNvPr id="5136" name="Группа 56"/>
                  <p:cNvGrpSpPr>
                    <a:grpSpLocks/>
                  </p:cNvGrpSpPr>
                  <p:nvPr/>
                </p:nvGrpSpPr>
                <p:grpSpPr bwMode="auto">
                  <a:xfrm>
                    <a:off x="5739885" y="3326539"/>
                    <a:ext cx="99861" cy="1412959"/>
                    <a:chOff x="5739885" y="3326539"/>
                    <a:chExt cx="99861" cy="1412959"/>
                  </a:xfrm>
                </p:grpSpPr>
                <p:cxnSp>
                  <p:nvCxnSpPr>
                    <p:cNvPr id="7" name="Прямая со стрелкой 6"/>
                    <p:cNvCxnSpPr>
                      <a:stCxn id="13" idx="2"/>
                      <a:endCxn id="21" idx="0"/>
                    </p:cNvCxnSpPr>
                    <p:nvPr/>
                  </p:nvCxnSpPr>
                  <p:spPr>
                    <a:xfrm rot="5400000">
                      <a:off x="5649359" y="3505082"/>
                      <a:ext cx="368862" cy="11655"/>
                    </a:xfrm>
                    <a:prstGeom prst="straightConnector1">
                      <a:avLst/>
                    </a:prstGeom>
                    <a:ln>
                      <a:solidFill>
                        <a:schemeClr val="accent6">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9" name="Прямая соединительная линия 8"/>
                    <p:cNvCxnSpPr>
                      <a:endCxn id="21" idx="3"/>
                    </p:cNvCxnSpPr>
                    <p:nvPr/>
                  </p:nvCxnSpPr>
                  <p:spPr>
                    <a:xfrm rot="16200000" flipV="1">
                      <a:off x="5644930" y="4638210"/>
                      <a:ext cx="196407" cy="6475"/>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grpSp>
            </p:grpSp>
            <p:sp>
              <p:nvSpPr>
                <p:cNvPr id="22" name="Овал 21"/>
                <p:cNvSpPr/>
                <p:nvPr/>
              </p:nvSpPr>
              <p:spPr>
                <a:xfrm>
                  <a:off x="3857362" y="1214422"/>
                  <a:ext cx="2500688" cy="500087"/>
                </a:xfrm>
                <a:prstGeom prst="ellipse">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2">
                          <a:lumMod val="10000"/>
                        </a:schemeClr>
                      </a:solidFill>
                    </a:rPr>
                    <a:t>начало</a:t>
                  </a:r>
                </a:p>
              </p:txBody>
            </p:sp>
            <p:sp>
              <p:nvSpPr>
                <p:cNvPr id="23" name="Овал 22"/>
                <p:cNvSpPr/>
                <p:nvPr/>
              </p:nvSpPr>
              <p:spPr>
                <a:xfrm>
                  <a:off x="3874420" y="6930450"/>
                  <a:ext cx="2285758" cy="500087"/>
                </a:xfrm>
                <a:prstGeom prst="ellipse">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2">
                          <a:lumMod val="10000"/>
                        </a:schemeClr>
                      </a:solidFill>
                    </a:rPr>
                    <a:t>конец</a:t>
                  </a:r>
                </a:p>
              </p:txBody>
            </p:sp>
          </p:grpSp>
          <p:sp>
            <p:nvSpPr>
              <p:cNvPr id="66" name="Прямоугольник 65"/>
              <p:cNvSpPr/>
              <p:nvPr/>
            </p:nvSpPr>
            <p:spPr bwMode="auto">
              <a:xfrm>
                <a:off x="2285984" y="5572121"/>
                <a:ext cx="3021034" cy="496889"/>
              </a:xfrm>
              <a:prstGeom prst="rect">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000000"/>
                    </a:solidFill>
                  </a:rPr>
                  <a:t>Посуда вымыта</a:t>
                </a:r>
              </a:p>
            </p:txBody>
          </p:sp>
          <p:cxnSp>
            <p:nvCxnSpPr>
              <p:cNvPr id="69" name="Прямая со стрелкой 68"/>
              <p:cNvCxnSpPr/>
              <p:nvPr/>
            </p:nvCxnSpPr>
            <p:spPr bwMode="auto">
              <a:xfrm rot="16200000" flipH="1">
                <a:off x="3548851" y="5309390"/>
                <a:ext cx="474663" cy="0"/>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grpSp>
      </p:grpSp>
      <p:sp>
        <p:nvSpPr>
          <p:cNvPr id="74" name="Шестиугольник 73"/>
          <p:cNvSpPr/>
          <p:nvPr/>
        </p:nvSpPr>
        <p:spPr>
          <a:xfrm>
            <a:off x="3429000" y="2000250"/>
            <a:ext cx="3143250" cy="64293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err="1">
                <a:solidFill>
                  <a:srgbClr val="000000"/>
                </a:solidFill>
              </a:rPr>
              <a:t>i</a:t>
            </a:r>
            <a:r>
              <a:rPr lang="en-US" b="1" dirty="0">
                <a:solidFill>
                  <a:srgbClr val="000000"/>
                </a:solidFill>
              </a:rPr>
              <a:t>=1 </a:t>
            </a:r>
            <a:r>
              <a:rPr lang="ru-RU" b="1" dirty="0">
                <a:solidFill>
                  <a:srgbClr val="000000"/>
                </a:solidFill>
              </a:rPr>
              <a:t>до 6</a:t>
            </a:r>
          </a:p>
        </p:txBody>
      </p:sp>
      <p:sp>
        <p:nvSpPr>
          <p:cNvPr id="5125" name="Дата 26"/>
          <p:cNvSpPr>
            <a:spLocks noGrp="1"/>
          </p:cNvSpPr>
          <p:nvPr>
            <p:ph type="dt" sz="quarter" idx="10"/>
          </p:nvPr>
        </p:nvSpPr>
        <p:spPr>
          <a:noFill/>
        </p:spPr>
        <p:txBody>
          <a:bodyPr/>
          <a:lstStyle/>
          <a:p>
            <a:fld id="{F47A1520-237F-4058-AC67-8A832F09D27C}" type="datetime1">
              <a:rPr lang="ru-RU"/>
              <a:pPr/>
              <a:t>05.02.2013</a:t>
            </a:fld>
            <a:endParaRPr lang="ru-RU"/>
          </a:p>
        </p:txBody>
      </p:sp>
      <p:sp>
        <p:nvSpPr>
          <p:cNvPr id="5126" name="Номер слайда 27"/>
          <p:cNvSpPr>
            <a:spLocks noGrp="1"/>
          </p:cNvSpPr>
          <p:nvPr>
            <p:ph type="sldNum" sz="quarter" idx="12"/>
          </p:nvPr>
        </p:nvSpPr>
        <p:spPr>
          <a:noFill/>
        </p:spPr>
        <p:txBody>
          <a:bodyPr/>
          <a:lstStyle/>
          <a:p>
            <a:fld id="{E749F3DB-4D1D-4814-91A9-68B7066069BA}" type="slidenum">
              <a:rPr lang="ru-RU" smtClean="0"/>
              <a:pPr/>
              <a:t>3</a:t>
            </a:fld>
            <a:endParaRPr lang="ru-RU"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214313"/>
            <a:ext cx="8472487" cy="1314450"/>
          </a:xfrm>
        </p:spPr>
        <p:txBody>
          <a:bodyPr/>
          <a:lstStyle/>
          <a:p>
            <a:pPr>
              <a:defRPr/>
            </a:pPr>
            <a:r>
              <a:rPr lang="ru-RU" sz="3600" dirty="0" smtClean="0"/>
              <a:t>Что будет выведено на экран после выполнения следующей программы?</a:t>
            </a:r>
            <a:endParaRPr lang="ru-RU" sz="3600" dirty="0"/>
          </a:p>
        </p:txBody>
      </p:sp>
      <p:grpSp>
        <p:nvGrpSpPr>
          <p:cNvPr id="6147" name="Группа 56"/>
          <p:cNvGrpSpPr>
            <a:grpSpLocks/>
          </p:cNvGrpSpPr>
          <p:nvPr/>
        </p:nvGrpSpPr>
        <p:grpSpPr bwMode="auto">
          <a:xfrm>
            <a:off x="571500" y="1500188"/>
            <a:ext cx="8001000" cy="5143500"/>
            <a:chOff x="571470" y="1142984"/>
            <a:chExt cx="7609542" cy="5437428"/>
          </a:xfrm>
        </p:grpSpPr>
        <p:grpSp>
          <p:nvGrpSpPr>
            <p:cNvPr id="6150" name="Группа 2"/>
            <p:cNvGrpSpPr>
              <a:grpSpLocks/>
            </p:cNvGrpSpPr>
            <p:nvPr/>
          </p:nvGrpSpPr>
          <p:grpSpPr bwMode="auto">
            <a:xfrm>
              <a:off x="571470" y="1142984"/>
              <a:ext cx="7609542" cy="5437428"/>
              <a:chOff x="500032" y="1214422"/>
              <a:chExt cx="6044963" cy="5652039"/>
            </a:xfrm>
          </p:grpSpPr>
          <p:sp>
            <p:nvSpPr>
              <p:cNvPr id="4" name="Параллелограмм 3"/>
              <p:cNvSpPr/>
              <p:nvPr/>
            </p:nvSpPr>
            <p:spPr>
              <a:xfrm>
                <a:off x="3198676" y="3255436"/>
                <a:ext cx="1134630" cy="371569"/>
              </a:xfrm>
              <a:prstGeom prst="parallelogram">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000000"/>
                    </a:solidFill>
                  </a:rPr>
                  <a:t>Т</a:t>
                </a:r>
              </a:p>
            </p:txBody>
          </p:sp>
          <p:grpSp>
            <p:nvGrpSpPr>
              <p:cNvPr id="6156" name="Группа 70"/>
              <p:cNvGrpSpPr>
                <a:grpSpLocks/>
              </p:cNvGrpSpPr>
              <p:nvPr/>
            </p:nvGrpSpPr>
            <p:grpSpPr bwMode="auto">
              <a:xfrm>
                <a:off x="500032" y="1214422"/>
                <a:ext cx="6044963" cy="5652039"/>
                <a:chOff x="571470" y="1214422"/>
                <a:chExt cx="6044963" cy="5652039"/>
              </a:xfrm>
            </p:grpSpPr>
            <p:grpSp>
              <p:nvGrpSpPr>
                <p:cNvPr id="6157" name="Группа 54"/>
                <p:cNvGrpSpPr>
                  <a:grpSpLocks/>
                </p:cNvGrpSpPr>
                <p:nvPr/>
              </p:nvGrpSpPr>
              <p:grpSpPr bwMode="auto">
                <a:xfrm>
                  <a:off x="571470" y="1214422"/>
                  <a:ext cx="6044963" cy="5652039"/>
                  <a:chOff x="1571601" y="1214422"/>
                  <a:chExt cx="6495348" cy="6225434"/>
                </a:xfrm>
              </p:grpSpPr>
              <p:grpSp>
                <p:nvGrpSpPr>
                  <p:cNvPr id="6159" name="Группа 58"/>
                  <p:cNvGrpSpPr>
                    <a:grpSpLocks/>
                  </p:cNvGrpSpPr>
                  <p:nvPr/>
                </p:nvGrpSpPr>
                <p:grpSpPr bwMode="auto">
                  <a:xfrm>
                    <a:off x="1571601" y="1715282"/>
                    <a:ext cx="6495348" cy="5224508"/>
                    <a:chOff x="3143245" y="1543554"/>
                    <a:chExt cx="4931488" cy="4771091"/>
                  </a:xfrm>
                </p:grpSpPr>
                <p:grpSp>
                  <p:nvGrpSpPr>
                    <p:cNvPr id="6162" name="Группа 57"/>
                    <p:cNvGrpSpPr>
                      <a:grpSpLocks/>
                    </p:cNvGrpSpPr>
                    <p:nvPr/>
                  </p:nvGrpSpPr>
                  <p:grpSpPr bwMode="auto">
                    <a:xfrm>
                      <a:off x="3143245" y="1543554"/>
                      <a:ext cx="4931488" cy="4771091"/>
                      <a:chOff x="3143245" y="1543554"/>
                      <a:chExt cx="4931488" cy="4771091"/>
                    </a:xfrm>
                  </p:grpSpPr>
                  <p:cxnSp>
                    <p:nvCxnSpPr>
                      <p:cNvPr id="17" name="Прямая со стрелкой 16"/>
                      <p:cNvCxnSpPr>
                        <a:stCxn id="10" idx="4"/>
                      </p:cNvCxnSpPr>
                      <p:nvPr/>
                    </p:nvCxnSpPr>
                    <p:spPr>
                      <a:xfrm rot="5400000">
                        <a:off x="5664492" y="1706828"/>
                        <a:ext cx="326370" cy="978"/>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18" name="Прямая со стрелкой 11"/>
                      <p:cNvCxnSpPr>
                        <a:stCxn id="4" idx="3"/>
                        <a:endCxn id="28" idx="0"/>
                      </p:cNvCxnSpPr>
                      <p:nvPr/>
                    </p:nvCxnSpPr>
                    <p:spPr>
                      <a:xfrm rot="16200000" flipH="1">
                        <a:off x="5536236" y="3758821"/>
                        <a:ext cx="494819" cy="2935"/>
                      </a:xfrm>
                      <a:prstGeom prst="straightConnector1">
                        <a:avLst/>
                      </a:prstGeom>
                      <a:ln>
                        <a:solidFill>
                          <a:schemeClr val="accent6">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20" name="Прямая соединительная линия 19"/>
                      <p:cNvCxnSpPr/>
                      <p:nvPr/>
                    </p:nvCxnSpPr>
                    <p:spPr>
                      <a:xfrm rot="10800000">
                        <a:off x="3143245" y="5665867"/>
                        <a:ext cx="2638933" cy="1754"/>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21" name="Прямая соединительная линия 20"/>
                      <p:cNvCxnSpPr/>
                      <p:nvPr/>
                    </p:nvCxnSpPr>
                    <p:spPr>
                      <a:xfrm rot="5400000" flipH="1" flipV="1">
                        <a:off x="1414990" y="3935655"/>
                        <a:ext cx="3458467" cy="1957"/>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22" name="Прямая со стрелкой 21"/>
                      <p:cNvCxnSpPr>
                        <a:endCxn id="27" idx="2"/>
                      </p:cNvCxnSpPr>
                      <p:nvPr/>
                    </p:nvCxnSpPr>
                    <p:spPr>
                      <a:xfrm flipV="1">
                        <a:off x="3145202" y="2216174"/>
                        <a:ext cx="1451071" cy="12282"/>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23" name="Прямая со стрелкой 22"/>
                      <p:cNvCxnSpPr>
                        <a:endCxn id="11" idx="0"/>
                      </p:cNvCxnSpPr>
                      <p:nvPr/>
                    </p:nvCxnSpPr>
                    <p:spPr>
                      <a:xfrm rot="5400000">
                        <a:off x="5641293" y="6128224"/>
                        <a:ext cx="373747" cy="0"/>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24" name="Прямая соединительная линия 23"/>
                      <p:cNvCxnSpPr>
                        <a:endCxn id="27" idx="1"/>
                      </p:cNvCxnSpPr>
                      <p:nvPr/>
                    </p:nvCxnSpPr>
                    <p:spPr>
                      <a:xfrm rot="10800000">
                        <a:off x="6973955" y="2216174"/>
                        <a:ext cx="1098821" cy="12282"/>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25" name="Прямая соединительная линия 24"/>
                      <p:cNvCxnSpPr/>
                      <p:nvPr/>
                    </p:nvCxnSpPr>
                    <p:spPr>
                      <a:xfrm rot="5400000" flipH="1" flipV="1">
                        <a:off x="6206055" y="4072672"/>
                        <a:ext cx="3712895" cy="24461"/>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26" name="Прямая соединительная линия 25"/>
                      <p:cNvCxnSpPr/>
                      <p:nvPr/>
                    </p:nvCxnSpPr>
                    <p:spPr>
                      <a:xfrm rot="10800000" flipV="1">
                        <a:off x="5828166" y="5941350"/>
                        <a:ext cx="2222105" cy="0"/>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grpSp>
                <p:cxnSp>
                  <p:nvCxnSpPr>
                    <p:cNvPr id="15" name="Прямая со стрелкой 14"/>
                    <p:cNvCxnSpPr>
                      <a:endCxn id="4" idx="0"/>
                    </p:cNvCxnSpPr>
                    <p:nvPr/>
                  </p:nvCxnSpPr>
                  <p:spPr bwMode="auto">
                    <a:xfrm rot="16200000" flipH="1">
                      <a:off x="5480525" y="2812038"/>
                      <a:ext cx="631683" cy="22505"/>
                    </a:xfrm>
                    <a:prstGeom prst="straightConnector1">
                      <a:avLst/>
                    </a:prstGeom>
                    <a:ln>
                      <a:solidFill>
                        <a:schemeClr val="accent6">
                          <a:lumMod val="10000"/>
                        </a:schemeClr>
                      </a:solidFill>
                      <a:tailEnd type="arrow"/>
                    </a:ln>
                  </p:spPr>
                  <p:style>
                    <a:lnRef idx="3">
                      <a:schemeClr val="accent4"/>
                    </a:lnRef>
                    <a:fillRef idx="0">
                      <a:schemeClr val="accent4"/>
                    </a:fillRef>
                    <a:effectRef idx="2">
                      <a:schemeClr val="accent4"/>
                    </a:effectRef>
                    <a:fontRef idx="minor">
                      <a:schemeClr val="tx1"/>
                    </a:fontRef>
                  </p:style>
                </p:cxnSp>
              </p:grpSp>
              <p:sp>
                <p:nvSpPr>
                  <p:cNvPr id="10" name="Овал 9"/>
                  <p:cNvSpPr/>
                  <p:nvPr/>
                </p:nvSpPr>
                <p:spPr>
                  <a:xfrm>
                    <a:off x="3857860" y="1214422"/>
                    <a:ext cx="2500193" cy="499572"/>
                  </a:xfrm>
                  <a:prstGeom prst="ellipse">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2">
                            <a:lumMod val="10000"/>
                          </a:schemeClr>
                        </a:solidFill>
                      </a:rPr>
                      <a:t>начало</a:t>
                    </a:r>
                  </a:p>
                </p:txBody>
              </p:sp>
              <p:sp>
                <p:nvSpPr>
                  <p:cNvPr id="11" name="Овал 10"/>
                  <p:cNvSpPr/>
                  <p:nvPr/>
                </p:nvSpPr>
                <p:spPr>
                  <a:xfrm>
                    <a:off x="3949363" y="6940284"/>
                    <a:ext cx="2317190" cy="499572"/>
                  </a:xfrm>
                  <a:prstGeom prst="ellipse">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2">
                            <a:lumMod val="10000"/>
                          </a:schemeClr>
                        </a:solidFill>
                      </a:rPr>
                      <a:t>конец</a:t>
                    </a:r>
                  </a:p>
                </p:txBody>
              </p:sp>
            </p:grpSp>
            <p:cxnSp>
              <p:nvCxnSpPr>
                <p:cNvPr id="8" name="Прямая со стрелкой 7"/>
                <p:cNvCxnSpPr/>
                <p:nvPr/>
              </p:nvCxnSpPr>
              <p:spPr bwMode="auto">
                <a:xfrm rot="16200000" flipH="1">
                  <a:off x="3572597" y="4827191"/>
                  <a:ext cx="474492" cy="0"/>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grpSp>
        </p:grpSp>
        <p:sp>
          <p:nvSpPr>
            <p:cNvPr id="27" name="Шестиугольник 26"/>
            <p:cNvSpPr/>
            <p:nvPr/>
          </p:nvSpPr>
          <p:spPr>
            <a:xfrm>
              <a:off x="2813568" y="1898182"/>
              <a:ext cx="3668886" cy="649470"/>
            </a:xfrm>
            <a:prstGeom prst="hexagon">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2">
                      <a:lumMod val="10000"/>
                    </a:schemeClr>
                  </a:solidFill>
                </a:rPr>
                <a:t>Т=0 до 10</a:t>
              </a:r>
            </a:p>
            <a:p>
              <a:pPr algn="ctr">
                <a:defRPr/>
              </a:pPr>
              <a:r>
                <a:rPr lang="ru-RU" b="1" dirty="0">
                  <a:solidFill>
                    <a:schemeClr val="bg2">
                      <a:lumMod val="10000"/>
                    </a:schemeClr>
                  </a:solidFill>
                </a:rPr>
                <a:t>Шаг 2</a:t>
              </a:r>
            </a:p>
          </p:txBody>
        </p:sp>
        <p:sp>
          <p:nvSpPr>
            <p:cNvPr id="28" name="Прямоугольник 12"/>
            <p:cNvSpPr/>
            <p:nvPr/>
          </p:nvSpPr>
          <p:spPr bwMode="auto">
            <a:xfrm>
              <a:off x="3696818" y="3937217"/>
              <a:ext cx="1902386" cy="453119"/>
            </a:xfrm>
            <a:prstGeom prst="rect">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000000"/>
                  </a:solidFill>
                </a:rPr>
                <a:t>К=Т*Т</a:t>
              </a:r>
            </a:p>
          </p:txBody>
        </p:sp>
        <p:sp>
          <p:nvSpPr>
            <p:cNvPr id="51" name="Параллелограмм 50"/>
            <p:cNvSpPr/>
            <p:nvPr/>
          </p:nvSpPr>
          <p:spPr>
            <a:xfrm>
              <a:off x="3900645" y="4843455"/>
              <a:ext cx="1428299" cy="357461"/>
            </a:xfrm>
            <a:prstGeom prst="parallelogram">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000000"/>
                  </a:solidFill>
                </a:rPr>
                <a:t>К</a:t>
              </a:r>
            </a:p>
          </p:txBody>
        </p:sp>
        <p:cxnSp>
          <p:nvCxnSpPr>
            <p:cNvPr id="53" name="Прямая соединительная линия 52"/>
            <p:cNvCxnSpPr/>
            <p:nvPr/>
          </p:nvCxnSpPr>
          <p:spPr>
            <a:xfrm rot="5400000" flipH="1" flipV="1">
              <a:off x="4470035" y="5399030"/>
              <a:ext cx="357460" cy="1510"/>
            </a:xfrm>
            <a:prstGeom prst="line">
              <a:avLst/>
            </a:prstGeom>
            <a:ln w="38100">
              <a:solidFill>
                <a:schemeClr val="accent6">
                  <a:lumMod val="10000"/>
                </a:schemeClr>
              </a:solidFill>
            </a:ln>
          </p:spPr>
          <p:style>
            <a:lnRef idx="1">
              <a:schemeClr val="accent1"/>
            </a:lnRef>
            <a:fillRef idx="0">
              <a:schemeClr val="accent1"/>
            </a:fillRef>
            <a:effectRef idx="0">
              <a:schemeClr val="accent1"/>
            </a:effectRef>
            <a:fontRef idx="minor">
              <a:schemeClr val="tx1"/>
            </a:fontRef>
          </p:style>
        </p:cxnSp>
      </p:grpSp>
      <p:sp>
        <p:nvSpPr>
          <p:cNvPr id="6148" name="Дата 28"/>
          <p:cNvSpPr>
            <a:spLocks noGrp="1"/>
          </p:cNvSpPr>
          <p:nvPr>
            <p:ph type="dt" sz="quarter" idx="10"/>
          </p:nvPr>
        </p:nvSpPr>
        <p:spPr>
          <a:noFill/>
        </p:spPr>
        <p:txBody>
          <a:bodyPr/>
          <a:lstStyle/>
          <a:p>
            <a:fld id="{288A179A-E781-4238-A85E-E56F3B4F7C58}" type="datetime1">
              <a:rPr lang="ru-RU"/>
              <a:pPr/>
              <a:t>05.02.2013</a:t>
            </a:fld>
            <a:endParaRPr lang="ru-RU"/>
          </a:p>
        </p:txBody>
      </p:sp>
      <p:sp>
        <p:nvSpPr>
          <p:cNvPr id="6149" name="Номер слайда 29"/>
          <p:cNvSpPr>
            <a:spLocks noGrp="1"/>
          </p:cNvSpPr>
          <p:nvPr>
            <p:ph type="sldNum" sz="quarter" idx="12"/>
          </p:nvPr>
        </p:nvSpPr>
        <p:spPr>
          <a:noFill/>
        </p:spPr>
        <p:txBody>
          <a:bodyPr/>
          <a:lstStyle/>
          <a:p>
            <a:fld id="{30784DA7-FA6A-4C98-A8F7-BD8EB287C7E0}" type="slidenum">
              <a:rPr lang="ru-RU" smtClean="0"/>
              <a:pPr/>
              <a:t>4</a:t>
            </a:fld>
            <a:endParaRPr lang="ru-RU"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3"/>
          <p:cNvSpPr>
            <a:spLocks noGrp="1"/>
          </p:cNvSpPr>
          <p:nvPr>
            <p:ph idx="1"/>
          </p:nvPr>
        </p:nvSpPr>
        <p:spPr>
          <a:xfrm>
            <a:off x="500063" y="214313"/>
            <a:ext cx="8229600" cy="1328737"/>
          </a:xfrm>
        </p:spPr>
        <p:txBody>
          <a:bodyPr/>
          <a:lstStyle/>
          <a:p>
            <a:pPr marL="514350" indent="-514350">
              <a:buFont typeface="Verdana" pitchFamily="34" charset="0"/>
              <a:buAutoNum type="arabicPeriod"/>
            </a:pPr>
            <a:r>
              <a:rPr lang="ru-RU" smtClean="0"/>
              <a:t>Программа для вывода на экран первых 10 четных чисел.</a:t>
            </a:r>
          </a:p>
        </p:txBody>
      </p:sp>
      <p:sp>
        <p:nvSpPr>
          <p:cNvPr id="7171" name="Дата 3"/>
          <p:cNvSpPr>
            <a:spLocks noGrp="1"/>
          </p:cNvSpPr>
          <p:nvPr>
            <p:ph type="dt" sz="quarter" idx="10"/>
          </p:nvPr>
        </p:nvSpPr>
        <p:spPr>
          <a:noFill/>
        </p:spPr>
        <p:txBody>
          <a:bodyPr/>
          <a:lstStyle/>
          <a:p>
            <a:fld id="{CCD1EAE9-351F-423D-BA69-1FC43C2B58E1}" type="datetime1">
              <a:rPr lang="ru-RU"/>
              <a:pPr/>
              <a:t>05.02.2013</a:t>
            </a:fld>
            <a:endParaRPr lang="ru-RU"/>
          </a:p>
        </p:txBody>
      </p:sp>
      <p:sp>
        <p:nvSpPr>
          <p:cNvPr id="7172" name="Номер слайда 4"/>
          <p:cNvSpPr>
            <a:spLocks noGrp="1"/>
          </p:cNvSpPr>
          <p:nvPr>
            <p:ph type="sldNum" sz="quarter" idx="12"/>
          </p:nvPr>
        </p:nvSpPr>
        <p:spPr>
          <a:noFill/>
        </p:spPr>
        <p:txBody>
          <a:bodyPr/>
          <a:lstStyle/>
          <a:p>
            <a:fld id="{9FF77E9E-51EB-4F35-A9A6-52317C57614E}" type="slidenum">
              <a:rPr lang="ru-RU" smtClean="0"/>
              <a:pPr/>
              <a:t>5</a:t>
            </a:fld>
            <a:endParaRPr lang="ru-RU"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103188"/>
            <a:ext cx="8472487" cy="1314450"/>
          </a:xfrm>
        </p:spPr>
        <p:txBody>
          <a:bodyPr/>
          <a:lstStyle/>
          <a:p>
            <a:pPr>
              <a:defRPr/>
            </a:pPr>
            <a:r>
              <a:rPr lang="ru-RU" sz="4000" dirty="0" smtClean="0"/>
              <a:t>Циклические алгоритмические структуры:</a:t>
            </a:r>
            <a:endParaRPr lang="ru-RU" sz="4000" dirty="0"/>
          </a:p>
        </p:txBody>
      </p:sp>
      <p:sp>
        <p:nvSpPr>
          <p:cNvPr id="8195" name="Содержимое 2"/>
          <p:cNvSpPr>
            <a:spLocks noGrp="1"/>
          </p:cNvSpPr>
          <p:nvPr>
            <p:ph idx="1"/>
          </p:nvPr>
        </p:nvSpPr>
        <p:spPr/>
        <p:txBody>
          <a:bodyPr/>
          <a:lstStyle/>
          <a:p>
            <a:pPr marL="179388" indent="250825">
              <a:spcBef>
                <a:spcPct val="0"/>
              </a:spcBef>
              <a:buFont typeface="Wingdings" pitchFamily="2" charset="2"/>
              <a:buChar char="ü"/>
            </a:pPr>
            <a:r>
              <a:rPr lang="ru-RU" b="1" i="1" smtClean="0">
                <a:solidFill>
                  <a:srgbClr val="002060"/>
                </a:solidFill>
              </a:rPr>
              <a:t>Циклы со счетчиками</a:t>
            </a:r>
            <a:r>
              <a:rPr lang="ru-RU" smtClean="0">
                <a:solidFill>
                  <a:srgbClr val="002060"/>
                </a:solidFill>
              </a:rPr>
              <a:t>;</a:t>
            </a:r>
          </a:p>
          <a:p>
            <a:pPr marL="179388" indent="250825">
              <a:spcBef>
                <a:spcPct val="0"/>
              </a:spcBef>
              <a:buFontTx/>
              <a:buNone/>
            </a:pPr>
            <a:endParaRPr lang="ru-RU" smtClean="0">
              <a:solidFill>
                <a:srgbClr val="002060"/>
              </a:solidFill>
            </a:endParaRPr>
          </a:p>
          <a:p>
            <a:pPr marL="179388" indent="250825">
              <a:spcBef>
                <a:spcPct val="0"/>
              </a:spcBef>
              <a:buFont typeface="Wingdings" pitchFamily="2" charset="2"/>
              <a:buChar char="ü"/>
            </a:pPr>
            <a:r>
              <a:rPr lang="ru-RU" b="1" i="1" smtClean="0">
                <a:solidFill>
                  <a:srgbClr val="002060"/>
                </a:solidFill>
              </a:rPr>
              <a:t>Циклы с условием.</a:t>
            </a:r>
            <a:r>
              <a:rPr lang="ru-RU" smtClean="0">
                <a:solidFill>
                  <a:srgbClr val="002060"/>
                </a:solidFill>
              </a:rPr>
              <a:t> </a:t>
            </a:r>
            <a:endParaRPr lang="ru-RU" b="1" i="1" smtClean="0">
              <a:solidFill>
                <a:srgbClr val="002060"/>
              </a:solidFill>
            </a:endParaRPr>
          </a:p>
        </p:txBody>
      </p:sp>
      <p:sp>
        <p:nvSpPr>
          <p:cNvPr id="8196" name="Дата 3"/>
          <p:cNvSpPr>
            <a:spLocks noGrp="1"/>
          </p:cNvSpPr>
          <p:nvPr>
            <p:ph type="dt" sz="quarter" idx="10"/>
          </p:nvPr>
        </p:nvSpPr>
        <p:spPr>
          <a:noFill/>
        </p:spPr>
        <p:txBody>
          <a:bodyPr/>
          <a:lstStyle/>
          <a:p>
            <a:fld id="{86C34177-B481-44DD-A834-132F1FB03975}" type="datetime1">
              <a:rPr lang="ru-RU"/>
              <a:pPr/>
              <a:t>05.02.2013</a:t>
            </a:fld>
            <a:endParaRPr lang="ru-RU"/>
          </a:p>
        </p:txBody>
      </p:sp>
      <p:sp>
        <p:nvSpPr>
          <p:cNvPr id="8197" name="Номер слайда 4"/>
          <p:cNvSpPr>
            <a:spLocks noGrp="1"/>
          </p:cNvSpPr>
          <p:nvPr>
            <p:ph type="sldNum" sz="quarter" idx="12"/>
          </p:nvPr>
        </p:nvSpPr>
        <p:spPr>
          <a:noFill/>
        </p:spPr>
        <p:txBody>
          <a:bodyPr/>
          <a:lstStyle/>
          <a:p>
            <a:fld id="{68963131-06B9-4B1D-9B61-8472FC497C8B}" type="slidenum">
              <a:rPr lang="ru-RU" smtClean="0"/>
              <a:pPr/>
              <a:t>6</a:t>
            </a:fld>
            <a:endParaRPr lang="ru-RU"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endParaRPr lang="ru-RU"/>
          </a:p>
        </p:txBody>
      </p:sp>
      <p:sp>
        <p:nvSpPr>
          <p:cNvPr id="9219" name="Содержимое 2"/>
          <p:cNvSpPr>
            <a:spLocks noGrp="1"/>
          </p:cNvSpPr>
          <p:nvPr>
            <p:ph idx="1"/>
          </p:nvPr>
        </p:nvSpPr>
        <p:spPr/>
        <p:txBody>
          <a:bodyPr/>
          <a:lstStyle/>
          <a:p>
            <a:pPr marL="0" indent="342900">
              <a:buFontTx/>
              <a:buNone/>
            </a:pPr>
            <a:r>
              <a:rPr lang="ru-RU" smtClean="0"/>
              <a:t>Часто бывает так, что необходимо повторить тело цикла, но заранее </a:t>
            </a:r>
            <a:r>
              <a:rPr lang="ru-RU" b="1" i="1" smtClean="0"/>
              <a:t>неизвестно</a:t>
            </a:r>
            <a:r>
              <a:rPr lang="ru-RU" smtClean="0"/>
              <a:t>, какое количество раз это надо делать.</a:t>
            </a:r>
          </a:p>
          <a:p>
            <a:pPr marL="0" indent="342900">
              <a:buFontTx/>
              <a:buNone/>
            </a:pPr>
            <a:r>
              <a:rPr lang="ru-RU" smtClean="0"/>
              <a:t>В таких случаях количество повторений зависит от некоторого условия. </a:t>
            </a:r>
          </a:p>
        </p:txBody>
      </p:sp>
      <p:sp>
        <p:nvSpPr>
          <p:cNvPr id="9220" name="Дата 3"/>
          <p:cNvSpPr>
            <a:spLocks noGrp="1"/>
          </p:cNvSpPr>
          <p:nvPr>
            <p:ph type="dt" sz="quarter" idx="10"/>
          </p:nvPr>
        </p:nvSpPr>
        <p:spPr>
          <a:noFill/>
        </p:spPr>
        <p:txBody>
          <a:bodyPr/>
          <a:lstStyle/>
          <a:p>
            <a:fld id="{5FAC6993-095D-4E38-B3EB-14EAFC1C8A4D}" type="datetime1">
              <a:rPr lang="ru-RU"/>
              <a:pPr/>
              <a:t>05.02.2013</a:t>
            </a:fld>
            <a:endParaRPr lang="ru-RU"/>
          </a:p>
        </p:txBody>
      </p:sp>
      <p:sp>
        <p:nvSpPr>
          <p:cNvPr id="9221" name="Номер слайда 4"/>
          <p:cNvSpPr>
            <a:spLocks noGrp="1"/>
          </p:cNvSpPr>
          <p:nvPr>
            <p:ph type="sldNum" sz="quarter" idx="12"/>
          </p:nvPr>
        </p:nvSpPr>
        <p:spPr>
          <a:noFill/>
        </p:spPr>
        <p:txBody>
          <a:bodyPr/>
          <a:lstStyle/>
          <a:p>
            <a:fld id="{4DC8E3BD-50D5-40BD-9499-4121846D6DC8}" type="slidenum">
              <a:rPr lang="ru-RU" smtClean="0"/>
              <a:pPr/>
              <a:t>7</a:t>
            </a:fld>
            <a:endParaRPr lang="ru-R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85750" y="1785938"/>
            <a:ext cx="4143375" cy="1016000"/>
          </a:xfrm>
          <a:prstGeom prst="rect">
            <a:avLst/>
          </a:prstGeom>
          <a:noFill/>
          <a:ln w="9525">
            <a:noFill/>
            <a:miter lim="800000"/>
            <a:headEnd/>
            <a:tailEnd/>
          </a:ln>
        </p:spPr>
        <p:txBody>
          <a:bodyPr>
            <a:spAutoFit/>
          </a:bodyPr>
          <a:lstStyle/>
          <a:p>
            <a:pPr>
              <a:spcBef>
                <a:spcPct val="50000"/>
              </a:spcBef>
            </a:pPr>
            <a:r>
              <a:rPr lang="ru-RU" sz="2400" u="sng">
                <a:solidFill>
                  <a:srgbClr val="000066"/>
                </a:solidFill>
                <a:latin typeface="Arial" charset="0"/>
              </a:rPr>
              <a:t>ПОКА </a:t>
            </a:r>
            <a:r>
              <a:rPr lang="ru-RU" sz="2400">
                <a:solidFill>
                  <a:srgbClr val="000066"/>
                </a:solidFill>
                <a:latin typeface="Arial" charset="0"/>
              </a:rPr>
              <a:t> </a:t>
            </a:r>
            <a:r>
              <a:rPr lang="en-US" sz="2400">
                <a:solidFill>
                  <a:srgbClr val="006699"/>
                </a:solidFill>
                <a:latin typeface="Arial" charset="0"/>
              </a:rPr>
              <a:t>&lt;</a:t>
            </a:r>
            <a:r>
              <a:rPr lang="ru-RU" sz="2400">
                <a:solidFill>
                  <a:srgbClr val="006699"/>
                </a:solidFill>
                <a:latin typeface="Arial" charset="0"/>
              </a:rPr>
              <a:t>условие</a:t>
            </a:r>
            <a:r>
              <a:rPr lang="en-US" sz="2400">
                <a:solidFill>
                  <a:srgbClr val="006699"/>
                </a:solidFill>
                <a:latin typeface="Arial" charset="0"/>
              </a:rPr>
              <a:t>&gt;</a:t>
            </a:r>
            <a:r>
              <a:rPr lang="ru-RU" sz="2400">
                <a:solidFill>
                  <a:srgbClr val="006699"/>
                </a:solidFill>
                <a:latin typeface="Arial" charset="0"/>
              </a:rPr>
              <a:t> </a:t>
            </a:r>
            <a:r>
              <a:rPr lang="ru-RU" sz="2400">
                <a:solidFill>
                  <a:srgbClr val="000066"/>
                </a:solidFill>
                <a:latin typeface="Arial" charset="0"/>
              </a:rPr>
              <a:t>  </a:t>
            </a:r>
            <a:r>
              <a:rPr lang="ru-RU" sz="2400" u="sng">
                <a:solidFill>
                  <a:srgbClr val="000066"/>
                </a:solidFill>
                <a:latin typeface="Arial" charset="0"/>
              </a:rPr>
              <a:t>ДЕЛАЙ</a:t>
            </a:r>
            <a:r>
              <a:rPr lang="ru-RU" sz="2400">
                <a:solidFill>
                  <a:srgbClr val="000066"/>
                </a:solidFill>
                <a:latin typeface="Arial" charset="0"/>
              </a:rPr>
              <a:t> </a:t>
            </a:r>
          </a:p>
          <a:p>
            <a:pPr>
              <a:spcBef>
                <a:spcPct val="50000"/>
              </a:spcBef>
            </a:pPr>
            <a:r>
              <a:rPr lang="en-US" sz="2400">
                <a:solidFill>
                  <a:srgbClr val="006699"/>
                </a:solidFill>
                <a:latin typeface="Arial" charset="0"/>
              </a:rPr>
              <a:t>&lt;</a:t>
            </a:r>
            <a:r>
              <a:rPr lang="ru-RU" sz="2400">
                <a:solidFill>
                  <a:srgbClr val="006699"/>
                </a:solidFill>
                <a:latin typeface="Arial" charset="0"/>
              </a:rPr>
              <a:t>действия</a:t>
            </a:r>
            <a:r>
              <a:rPr lang="en-US" sz="2400">
                <a:solidFill>
                  <a:srgbClr val="006699"/>
                </a:solidFill>
                <a:latin typeface="Arial" charset="0"/>
              </a:rPr>
              <a:t>&gt;</a:t>
            </a:r>
            <a:endParaRPr lang="ru-RU" sz="2400">
              <a:solidFill>
                <a:srgbClr val="006699"/>
              </a:solidFill>
              <a:latin typeface="Arial" charset="0"/>
            </a:endParaRPr>
          </a:p>
        </p:txBody>
      </p:sp>
      <p:sp>
        <p:nvSpPr>
          <p:cNvPr id="10243" name="TextBox 17"/>
          <p:cNvSpPr txBox="1">
            <a:spLocks noChangeArrowheads="1"/>
          </p:cNvSpPr>
          <p:nvPr/>
        </p:nvSpPr>
        <p:spPr bwMode="auto">
          <a:xfrm>
            <a:off x="142875" y="142875"/>
            <a:ext cx="9001125" cy="1570038"/>
          </a:xfrm>
          <a:prstGeom prst="rect">
            <a:avLst/>
          </a:prstGeom>
          <a:noFill/>
          <a:ln w="9525">
            <a:noFill/>
            <a:miter lim="800000"/>
            <a:headEnd/>
            <a:tailEnd/>
          </a:ln>
        </p:spPr>
        <p:txBody>
          <a:bodyPr>
            <a:spAutoFit/>
          </a:bodyPr>
          <a:lstStyle/>
          <a:p>
            <a:r>
              <a:rPr lang="ru-RU" sz="3200" u="sng"/>
              <a:t>Цикл с предусловием (</a:t>
            </a:r>
            <a:r>
              <a:rPr lang="ru-RU" sz="3200" b="1" u="sng"/>
              <a:t>ПОКА</a:t>
            </a:r>
            <a:r>
              <a:rPr lang="ru-RU" sz="3200" u="sng"/>
              <a:t>):</a:t>
            </a:r>
            <a:r>
              <a:rPr lang="ru-RU" sz="3200"/>
              <a:t> условие выхода из цикла можно поставить в начале, перед телом цикла</a:t>
            </a:r>
          </a:p>
        </p:txBody>
      </p:sp>
      <p:pic>
        <p:nvPicPr>
          <p:cNvPr id="10244" name="Рисунок 69" descr="AG00032_.GIF"/>
          <p:cNvPicPr>
            <a:picLocks noChangeAspect="1"/>
          </p:cNvPicPr>
          <p:nvPr/>
        </p:nvPicPr>
        <p:blipFill>
          <a:blip r:embed="rId3"/>
          <a:srcRect/>
          <a:stretch>
            <a:fillRect/>
          </a:stretch>
        </p:blipFill>
        <p:spPr bwMode="auto">
          <a:xfrm>
            <a:off x="285750" y="3429000"/>
            <a:ext cx="2570163" cy="2500313"/>
          </a:xfrm>
          <a:prstGeom prst="rect">
            <a:avLst/>
          </a:prstGeom>
          <a:noFill/>
          <a:ln w="9525">
            <a:noFill/>
            <a:miter lim="800000"/>
            <a:headEnd/>
            <a:tailEnd/>
          </a:ln>
        </p:spPr>
      </p:pic>
      <p:grpSp>
        <p:nvGrpSpPr>
          <p:cNvPr id="10245" name="Группа 23"/>
          <p:cNvGrpSpPr>
            <a:grpSpLocks/>
          </p:cNvGrpSpPr>
          <p:nvPr/>
        </p:nvGrpSpPr>
        <p:grpSpPr bwMode="auto">
          <a:xfrm>
            <a:off x="3998913" y="1660525"/>
            <a:ext cx="4930775" cy="4768850"/>
            <a:chOff x="3998942" y="1660517"/>
            <a:chExt cx="4930776" cy="4768858"/>
          </a:xfrm>
        </p:grpSpPr>
        <p:grpSp>
          <p:nvGrpSpPr>
            <p:cNvPr id="10250" name="Группа 67"/>
            <p:cNvGrpSpPr>
              <a:grpSpLocks/>
            </p:cNvGrpSpPr>
            <p:nvPr/>
          </p:nvGrpSpPr>
          <p:grpSpPr bwMode="auto">
            <a:xfrm>
              <a:off x="3998942" y="1660517"/>
              <a:ext cx="4930776" cy="4768858"/>
              <a:chOff x="1856560" y="1962431"/>
              <a:chExt cx="4573622" cy="4396320"/>
            </a:xfrm>
          </p:grpSpPr>
          <p:cxnSp>
            <p:nvCxnSpPr>
              <p:cNvPr id="20" name="Прямая со стрелкой 19"/>
              <p:cNvCxnSpPr/>
              <p:nvPr/>
            </p:nvCxnSpPr>
            <p:spPr>
              <a:xfrm rot="5400000">
                <a:off x="4036385" y="2282931"/>
                <a:ext cx="642472" cy="1472"/>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29" name="Прямая соединительная линия 28"/>
              <p:cNvCxnSpPr/>
              <p:nvPr/>
            </p:nvCxnSpPr>
            <p:spPr>
              <a:xfrm rot="5400000">
                <a:off x="4144692" y="4785497"/>
                <a:ext cx="428802" cy="1473"/>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32" name="Прямая со стрелкой 31"/>
              <p:cNvCxnSpPr/>
              <p:nvPr/>
            </p:nvCxnSpPr>
            <p:spPr>
              <a:xfrm rot="5400000">
                <a:off x="4162299" y="3787343"/>
                <a:ext cx="408314" cy="19142"/>
              </a:xfrm>
              <a:prstGeom prst="straightConnector1">
                <a:avLst/>
              </a:prstGeom>
              <a:ln>
                <a:solidFill>
                  <a:schemeClr val="accent6">
                    <a:lumMod val="10000"/>
                  </a:schemeClr>
                </a:solidFill>
                <a:tailEnd type="arrow"/>
              </a:ln>
            </p:spPr>
            <p:style>
              <a:lnRef idx="3">
                <a:schemeClr val="accent4"/>
              </a:lnRef>
              <a:fillRef idx="0">
                <a:schemeClr val="accent4"/>
              </a:fillRef>
              <a:effectRef idx="2">
                <a:schemeClr val="accent4"/>
              </a:effectRef>
              <a:fontRef idx="minor">
                <a:schemeClr val="tx1"/>
              </a:fontRef>
            </p:style>
          </p:cxnSp>
          <p:sp>
            <p:nvSpPr>
              <p:cNvPr id="34" name="Прямоугольник 33"/>
              <p:cNvSpPr/>
              <p:nvPr/>
            </p:nvSpPr>
            <p:spPr>
              <a:xfrm>
                <a:off x="3214216" y="4001071"/>
                <a:ext cx="2286811" cy="570761"/>
              </a:xfrm>
              <a:prstGeom prst="rect">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000000"/>
                    </a:solidFill>
                  </a:rPr>
                  <a:t>Тело цикла</a:t>
                </a:r>
              </a:p>
            </p:txBody>
          </p:sp>
          <p:cxnSp>
            <p:nvCxnSpPr>
              <p:cNvPr id="37" name="Прямая соединительная линия 36"/>
              <p:cNvCxnSpPr/>
              <p:nvPr/>
            </p:nvCxnSpPr>
            <p:spPr>
              <a:xfrm rot="10800000">
                <a:off x="1858032" y="5000634"/>
                <a:ext cx="2500325" cy="1464"/>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40" name="Прямая соединительная линия 39"/>
              <p:cNvCxnSpPr/>
              <p:nvPr/>
            </p:nvCxnSpPr>
            <p:spPr>
              <a:xfrm rot="5400000" flipH="1" flipV="1">
                <a:off x="927981" y="4072046"/>
                <a:ext cx="1858631" cy="1472"/>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47" name="Прямая со стрелкой 46"/>
              <p:cNvCxnSpPr/>
              <p:nvPr/>
            </p:nvCxnSpPr>
            <p:spPr>
              <a:xfrm flipV="1">
                <a:off x="1858032" y="3131759"/>
                <a:ext cx="1060209" cy="11708"/>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59" name="Прямая со стрелкой 58"/>
              <p:cNvCxnSpPr/>
              <p:nvPr/>
            </p:nvCxnSpPr>
            <p:spPr>
              <a:xfrm rot="5400000">
                <a:off x="3821547" y="5892621"/>
                <a:ext cx="929315" cy="2945"/>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60" name="Прямая соединительная линия 59"/>
              <p:cNvCxnSpPr/>
              <p:nvPr/>
            </p:nvCxnSpPr>
            <p:spPr>
              <a:xfrm rot="10800000">
                <a:off x="5571707" y="3143467"/>
                <a:ext cx="857002" cy="1463"/>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62" name="Прямая соединительная линия 61"/>
              <p:cNvCxnSpPr/>
              <p:nvPr/>
            </p:nvCxnSpPr>
            <p:spPr>
              <a:xfrm rot="5400000" flipH="1" flipV="1">
                <a:off x="5286460" y="4285715"/>
                <a:ext cx="2285969" cy="1473"/>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64" name="Прямая соединительная линия 63"/>
              <p:cNvCxnSpPr/>
              <p:nvPr/>
            </p:nvCxnSpPr>
            <p:spPr>
              <a:xfrm rot="10800000">
                <a:off x="4286205" y="5429436"/>
                <a:ext cx="2142504" cy="1463"/>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grpSp>
        <p:sp>
          <p:nvSpPr>
            <p:cNvPr id="18" name="Ромб 17"/>
            <p:cNvSpPr/>
            <p:nvPr/>
          </p:nvSpPr>
          <p:spPr>
            <a:xfrm>
              <a:off x="5135592" y="2362193"/>
              <a:ext cx="3143251" cy="1143002"/>
            </a:xfrm>
            <a:prstGeom prst="diamond">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2">
                      <a:lumMod val="10000"/>
                    </a:schemeClr>
                  </a:solidFill>
                </a:rPr>
                <a:t>Условие выхода из цикла</a:t>
              </a:r>
              <a:endParaRPr lang="ru-RU" b="1" dirty="0">
                <a:solidFill>
                  <a:schemeClr val="bg2">
                    <a:lumMod val="10000"/>
                  </a:schemeClr>
                </a:solidFill>
              </a:endParaRPr>
            </a:p>
          </p:txBody>
        </p:sp>
      </p:grpSp>
      <p:sp>
        <p:nvSpPr>
          <p:cNvPr id="19" name="TextBox 18"/>
          <p:cNvSpPr txBox="1"/>
          <p:nvPr/>
        </p:nvSpPr>
        <p:spPr>
          <a:xfrm>
            <a:off x="5429250" y="3357563"/>
            <a:ext cx="642938" cy="369887"/>
          </a:xfrm>
          <a:prstGeom prst="rect">
            <a:avLst/>
          </a:prstGeom>
          <a:noFill/>
        </p:spPr>
        <p:txBody>
          <a:bodyPr>
            <a:spAutoFit/>
          </a:bodyPr>
          <a:lstStyle/>
          <a:p>
            <a:pPr>
              <a:defRPr/>
            </a:pPr>
            <a:r>
              <a:rPr lang="ru-RU" dirty="0">
                <a:solidFill>
                  <a:schemeClr val="bg2">
                    <a:lumMod val="10000"/>
                  </a:schemeClr>
                </a:solidFill>
              </a:rPr>
              <a:t>нет</a:t>
            </a:r>
          </a:p>
        </p:txBody>
      </p:sp>
      <p:sp>
        <p:nvSpPr>
          <p:cNvPr id="21" name="TextBox 20"/>
          <p:cNvSpPr txBox="1"/>
          <p:nvPr/>
        </p:nvSpPr>
        <p:spPr>
          <a:xfrm>
            <a:off x="8358188" y="2428875"/>
            <a:ext cx="500062" cy="369888"/>
          </a:xfrm>
          <a:prstGeom prst="rect">
            <a:avLst/>
          </a:prstGeom>
          <a:noFill/>
        </p:spPr>
        <p:txBody>
          <a:bodyPr>
            <a:spAutoFit/>
          </a:bodyPr>
          <a:lstStyle/>
          <a:p>
            <a:pPr>
              <a:defRPr/>
            </a:pPr>
            <a:r>
              <a:rPr lang="ru-RU" dirty="0">
                <a:solidFill>
                  <a:schemeClr val="bg2">
                    <a:lumMod val="10000"/>
                  </a:schemeClr>
                </a:solidFill>
              </a:rPr>
              <a:t>да</a:t>
            </a:r>
          </a:p>
        </p:txBody>
      </p:sp>
      <p:sp>
        <p:nvSpPr>
          <p:cNvPr id="10248" name="Дата 21"/>
          <p:cNvSpPr>
            <a:spLocks noGrp="1"/>
          </p:cNvSpPr>
          <p:nvPr>
            <p:ph type="dt" sz="quarter" idx="10"/>
          </p:nvPr>
        </p:nvSpPr>
        <p:spPr>
          <a:noFill/>
        </p:spPr>
        <p:txBody>
          <a:bodyPr/>
          <a:lstStyle/>
          <a:p>
            <a:fld id="{419B2B01-BD61-49F7-B395-FA2F44AE77A9}" type="datetime1">
              <a:rPr lang="ru-RU"/>
              <a:pPr/>
              <a:t>05.02.2013</a:t>
            </a:fld>
            <a:endParaRPr lang="ru-RU"/>
          </a:p>
        </p:txBody>
      </p:sp>
      <p:sp>
        <p:nvSpPr>
          <p:cNvPr id="10249" name="Номер слайда 22"/>
          <p:cNvSpPr>
            <a:spLocks noGrp="1"/>
          </p:cNvSpPr>
          <p:nvPr>
            <p:ph type="sldNum" sz="quarter" idx="12"/>
          </p:nvPr>
        </p:nvSpPr>
        <p:spPr>
          <a:noFill/>
        </p:spPr>
        <p:txBody>
          <a:bodyPr/>
          <a:lstStyle/>
          <a:p>
            <a:fld id="{DE76DEF8-13F5-4D9A-8712-704015A036DF}" type="slidenum">
              <a:rPr lang="ru-RU" smtClean="0"/>
              <a:pPr/>
              <a:t>8</a:t>
            </a:fld>
            <a:endParaRPr lang="ru-RU"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Содержимое 6"/>
          <p:cNvSpPr>
            <a:spLocks noGrp="1"/>
          </p:cNvSpPr>
          <p:nvPr>
            <p:ph idx="1"/>
          </p:nvPr>
        </p:nvSpPr>
        <p:spPr>
          <a:xfrm>
            <a:off x="0" y="0"/>
            <a:ext cx="8229600" cy="714375"/>
          </a:xfrm>
        </p:spPr>
        <p:txBody>
          <a:bodyPr/>
          <a:lstStyle/>
          <a:p>
            <a:pPr>
              <a:buFontTx/>
              <a:buNone/>
            </a:pPr>
            <a:r>
              <a:rPr lang="ru-RU" u="sng" smtClean="0"/>
              <a:t>Цикл с постусловием (</a:t>
            </a:r>
            <a:r>
              <a:rPr lang="ru-RU" b="1" u="sng" smtClean="0"/>
              <a:t>ДО</a:t>
            </a:r>
            <a:r>
              <a:rPr lang="ru-RU" smtClean="0"/>
              <a:t>): условие выхода из цикла можно поставить в конце, после тела цикла</a:t>
            </a:r>
          </a:p>
        </p:txBody>
      </p:sp>
      <p:grpSp>
        <p:nvGrpSpPr>
          <p:cNvPr id="11267" name="Группа 58"/>
          <p:cNvGrpSpPr>
            <a:grpSpLocks/>
          </p:cNvGrpSpPr>
          <p:nvPr/>
        </p:nvGrpSpPr>
        <p:grpSpPr bwMode="auto">
          <a:xfrm>
            <a:off x="3143250" y="1214438"/>
            <a:ext cx="4071938" cy="3644900"/>
            <a:chOff x="3143230" y="1142983"/>
            <a:chExt cx="4072559" cy="3643620"/>
          </a:xfrm>
        </p:grpSpPr>
        <p:grpSp>
          <p:nvGrpSpPr>
            <p:cNvPr id="11285" name="Группа 57"/>
            <p:cNvGrpSpPr>
              <a:grpSpLocks/>
            </p:cNvGrpSpPr>
            <p:nvPr/>
          </p:nvGrpSpPr>
          <p:grpSpPr bwMode="auto">
            <a:xfrm>
              <a:off x="3143230" y="1142983"/>
              <a:ext cx="4072559" cy="2428023"/>
              <a:chOff x="3143230" y="1142983"/>
              <a:chExt cx="4072559" cy="2428023"/>
            </a:xfrm>
          </p:grpSpPr>
          <p:cxnSp>
            <p:nvCxnSpPr>
              <p:cNvPr id="10" name="Прямая со стрелкой 9"/>
              <p:cNvCxnSpPr/>
              <p:nvPr/>
            </p:nvCxnSpPr>
            <p:spPr>
              <a:xfrm rot="5400000">
                <a:off x="5491677" y="1490523"/>
                <a:ext cx="696667" cy="1588"/>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13" name="Прямая со стрелкой 12"/>
              <p:cNvCxnSpPr>
                <a:stCxn id="14" idx="2"/>
                <a:endCxn id="26" idx="0"/>
              </p:cNvCxnSpPr>
              <p:nvPr/>
            </p:nvCxnSpPr>
            <p:spPr>
              <a:xfrm rot="5400000">
                <a:off x="5644825" y="2713262"/>
                <a:ext cx="428474" cy="1588"/>
              </a:xfrm>
              <a:prstGeom prst="straightConnector1">
                <a:avLst/>
              </a:prstGeom>
              <a:ln>
                <a:solidFill>
                  <a:schemeClr val="accent6">
                    <a:lumMod val="10000"/>
                  </a:schemeClr>
                </a:solidFill>
                <a:tailEnd type="arrow"/>
              </a:ln>
            </p:spPr>
            <p:style>
              <a:lnRef idx="3">
                <a:schemeClr val="accent4"/>
              </a:lnRef>
              <a:fillRef idx="0">
                <a:schemeClr val="accent4"/>
              </a:fillRef>
              <a:effectRef idx="2">
                <a:schemeClr val="accent4"/>
              </a:effectRef>
              <a:fontRef idx="minor">
                <a:schemeClr val="tx1"/>
              </a:fontRef>
            </p:style>
          </p:cxnSp>
          <p:sp>
            <p:nvSpPr>
              <p:cNvPr id="14" name="Прямоугольник 13"/>
              <p:cNvSpPr/>
              <p:nvPr/>
            </p:nvSpPr>
            <p:spPr>
              <a:xfrm>
                <a:off x="4500750" y="1857107"/>
                <a:ext cx="2715039" cy="642711"/>
              </a:xfrm>
              <a:prstGeom prst="rect">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000000"/>
                    </a:solidFill>
                  </a:rPr>
                  <a:t>Тело цикла</a:t>
                </a:r>
              </a:p>
            </p:txBody>
          </p:sp>
          <p:cxnSp>
            <p:nvCxnSpPr>
              <p:cNvPr id="15" name="Прямая соединительная линия 14"/>
              <p:cNvCxnSpPr>
                <a:stCxn id="26" idx="1"/>
              </p:cNvCxnSpPr>
              <p:nvPr/>
            </p:nvCxnSpPr>
            <p:spPr>
              <a:xfrm rot="10800000" flipV="1">
                <a:off x="3143230" y="3571005"/>
                <a:ext cx="1071726" cy="0"/>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16" name="Прямая соединительная линия 15"/>
              <p:cNvCxnSpPr/>
              <p:nvPr/>
            </p:nvCxnSpPr>
            <p:spPr>
              <a:xfrm rot="5400000" flipH="1" flipV="1">
                <a:off x="2471953" y="2898141"/>
                <a:ext cx="1344141" cy="1588"/>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17" name="Прямая со стрелкой 16"/>
              <p:cNvCxnSpPr/>
              <p:nvPr/>
            </p:nvCxnSpPr>
            <p:spPr>
              <a:xfrm>
                <a:off x="3144818" y="2226864"/>
                <a:ext cx="1386098" cy="1587"/>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grpSp>
        <p:cxnSp>
          <p:nvCxnSpPr>
            <p:cNvPr id="24" name="Прямая со стрелкой 23"/>
            <p:cNvCxnSpPr>
              <a:stCxn id="26" idx="2"/>
            </p:cNvCxnSpPr>
            <p:nvPr/>
          </p:nvCxnSpPr>
          <p:spPr bwMode="auto">
            <a:xfrm rot="5400000">
              <a:off x="5571826" y="4500159"/>
              <a:ext cx="571299" cy="1587"/>
            </a:xfrm>
            <a:prstGeom prst="straightConnector1">
              <a:avLst/>
            </a:prstGeom>
            <a:ln>
              <a:solidFill>
                <a:schemeClr val="accent6">
                  <a:lumMod val="10000"/>
                </a:schemeClr>
              </a:solidFill>
              <a:tailEnd type="arrow"/>
            </a:ln>
          </p:spPr>
          <p:style>
            <a:lnRef idx="3">
              <a:schemeClr val="accent4"/>
            </a:lnRef>
            <a:fillRef idx="0">
              <a:schemeClr val="accent4"/>
            </a:fillRef>
            <a:effectRef idx="2">
              <a:schemeClr val="accent4"/>
            </a:effectRef>
            <a:fontRef idx="minor">
              <a:schemeClr val="tx1"/>
            </a:fontRef>
          </p:style>
        </p:cxnSp>
      </p:grpSp>
      <p:pic>
        <p:nvPicPr>
          <p:cNvPr id="11268" name="Рисунок 55" descr="AG00032_.GIF"/>
          <p:cNvPicPr>
            <a:picLocks noChangeAspect="1"/>
          </p:cNvPicPr>
          <p:nvPr/>
        </p:nvPicPr>
        <p:blipFill>
          <a:blip r:embed="rId3"/>
          <a:srcRect/>
          <a:stretch>
            <a:fillRect/>
          </a:stretch>
        </p:blipFill>
        <p:spPr bwMode="auto">
          <a:xfrm>
            <a:off x="285750" y="2571750"/>
            <a:ext cx="2570163" cy="2500313"/>
          </a:xfrm>
          <a:prstGeom prst="rect">
            <a:avLst/>
          </a:prstGeom>
          <a:noFill/>
          <a:ln w="9525">
            <a:noFill/>
            <a:miter lim="800000"/>
            <a:headEnd/>
            <a:tailEnd/>
          </a:ln>
        </p:spPr>
      </p:pic>
      <p:sp>
        <p:nvSpPr>
          <p:cNvPr id="26" name="Ромб 25"/>
          <p:cNvSpPr/>
          <p:nvPr/>
        </p:nvSpPr>
        <p:spPr>
          <a:xfrm>
            <a:off x="4214813" y="3000375"/>
            <a:ext cx="3286125" cy="1285875"/>
          </a:xfrm>
          <a:prstGeom prst="diamond">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2">
                    <a:lumMod val="10000"/>
                  </a:schemeClr>
                </a:solidFill>
              </a:rPr>
              <a:t>Условие выхода из цикла</a:t>
            </a:r>
          </a:p>
        </p:txBody>
      </p:sp>
      <p:sp>
        <p:nvSpPr>
          <p:cNvPr id="57" name="TextBox 56"/>
          <p:cNvSpPr txBox="1"/>
          <p:nvPr/>
        </p:nvSpPr>
        <p:spPr>
          <a:xfrm>
            <a:off x="5929313" y="4286250"/>
            <a:ext cx="500062" cy="369888"/>
          </a:xfrm>
          <a:prstGeom prst="rect">
            <a:avLst/>
          </a:prstGeom>
          <a:noFill/>
        </p:spPr>
        <p:txBody>
          <a:bodyPr>
            <a:spAutoFit/>
          </a:bodyPr>
          <a:lstStyle/>
          <a:p>
            <a:pPr>
              <a:defRPr/>
            </a:pPr>
            <a:r>
              <a:rPr lang="ru-RU" dirty="0">
                <a:solidFill>
                  <a:schemeClr val="bg2">
                    <a:lumMod val="10000"/>
                  </a:schemeClr>
                </a:solidFill>
              </a:rPr>
              <a:t>да</a:t>
            </a:r>
          </a:p>
        </p:txBody>
      </p:sp>
      <p:sp>
        <p:nvSpPr>
          <p:cNvPr id="58" name="TextBox 57"/>
          <p:cNvSpPr txBox="1"/>
          <p:nvPr/>
        </p:nvSpPr>
        <p:spPr>
          <a:xfrm>
            <a:off x="3357563" y="3286125"/>
            <a:ext cx="642937" cy="369888"/>
          </a:xfrm>
          <a:prstGeom prst="rect">
            <a:avLst/>
          </a:prstGeom>
          <a:noFill/>
        </p:spPr>
        <p:txBody>
          <a:bodyPr>
            <a:spAutoFit/>
          </a:bodyPr>
          <a:lstStyle/>
          <a:p>
            <a:pPr>
              <a:defRPr/>
            </a:pPr>
            <a:r>
              <a:rPr lang="ru-RU" dirty="0">
                <a:solidFill>
                  <a:schemeClr val="bg2">
                    <a:lumMod val="10000"/>
                  </a:schemeClr>
                </a:solidFill>
              </a:rPr>
              <a:t>нет</a:t>
            </a:r>
          </a:p>
        </p:txBody>
      </p:sp>
      <p:sp>
        <p:nvSpPr>
          <p:cNvPr id="11272" name="Дата 17"/>
          <p:cNvSpPr>
            <a:spLocks noGrp="1"/>
          </p:cNvSpPr>
          <p:nvPr>
            <p:ph type="dt" sz="quarter" idx="10"/>
          </p:nvPr>
        </p:nvSpPr>
        <p:spPr>
          <a:noFill/>
        </p:spPr>
        <p:txBody>
          <a:bodyPr/>
          <a:lstStyle/>
          <a:p>
            <a:fld id="{3CDAF51C-7CB9-40FA-9BFC-03877FE1FBC9}" type="datetime1">
              <a:rPr lang="ru-RU"/>
              <a:pPr/>
              <a:t>05.02.2013</a:t>
            </a:fld>
            <a:endParaRPr lang="ru-RU"/>
          </a:p>
        </p:txBody>
      </p:sp>
      <p:sp>
        <p:nvSpPr>
          <p:cNvPr id="11273" name="Номер слайда 18"/>
          <p:cNvSpPr>
            <a:spLocks noGrp="1"/>
          </p:cNvSpPr>
          <p:nvPr>
            <p:ph type="sldNum" sz="quarter" idx="12"/>
          </p:nvPr>
        </p:nvSpPr>
        <p:spPr>
          <a:noFill/>
        </p:spPr>
        <p:txBody>
          <a:bodyPr/>
          <a:lstStyle/>
          <a:p>
            <a:fld id="{B87CB24F-BF01-4E6B-AD8E-ACC35332601E}" type="slidenum">
              <a:rPr lang="ru-RU" smtClean="0"/>
              <a:pPr/>
              <a:t>9</a:t>
            </a:fld>
            <a:endParaRPr lang="ru-RU" smtClean="0"/>
          </a:p>
        </p:txBody>
      </p:sp>
      <p:grpSp>
        <p:nvGrpSpPr>
          <p:cNvPr id="11274" name="Группа 58"/>
          <p:cNvGrpSpPr>
            <a:grpSpLocks/>
          </p:cNvGrpSpPr>
          <p:nvPr/>
        </p:nvGrpSpPr>
        <p:grpSpPr bwMode="auto">
          <a:xfrm>
            <a:off x="3141663" y="1214438"/>
            <a:ext cx="4073525" cy="3644900"/>
            <a:chOff x="3141632" y="1142983"/>
            <a:chExt cx="4074157" cy="3643620"/>
          </a:xfrm>
        </p:grpSpPr>
        <p:grpSp>
          <p:nvGrpSpPr>
            <p:cNvPr id="11277" name="Группа 57"/>
            <p:cNvGrpSpPr>
              <a:grpSpLocks/>
            </p:cNvGrpSpPr>
            <p:nvPr/>
          </p:nvGrpSpPr>
          <p:grpSpPr bwMode="auto">
            <a:xfrm>
              <a:off x="3141632" y="1142983"/>
              <a:ext cx="4074157" cy="2428023"/>
              <a:chOff x="3141632" y="1142983"/>
              <a:chExt cx="4074157" cy="2428023"/>
            </a:xfrm>
          </p:grpSpPr>
          <p:cxnSp>
            <p:nvCxnSpPr>
              <p:cNvPr id="27" name="Прямая со стрелкой 26"/>
              <p:cNvCxnSpPr/>
              <p:nvPr/>
            </p:nvCxnSpPr>
            <p:spPr>
              <a:xfrm rot="5400000">
                <a:off x="5491673" y="1490523"/>
                <a:ext cx="696667" cy="1588"/>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cxnSp>
            <p:nvCxnSpPr>
              <p:cNvPr id="28" name="Прямая со стрелкой 27"/>
              <p:cNvCxnSpPr>
                <a:stCxn id="29" idx="2"/>
                <a:endCxn id="33" idx="0"/>
              </p:cNvCxnSpPr>
              <p:nvPr/>
            </p:nvCxnSpPr>
            <p:spPr>
              <a:xfrm rot="5400000">
                <a:off x="5643235" y="2713262"/>
                <a:ext cx="428474" cy="1587"/>
              </a:xfrm>
              <a:prstGeom prst="straightConnector1">
                <a:avLst/>
              </a:prstGeom>
              <a:ln>
                <a:solidFill>
                  <a:schemeClr val="accent6">
                    <a:lumMod val="10000"/>
                  </a:schemeClr>
                </a:solidFill>
                <a:tailEnd type="arrow"/>
              </a:ln>
            </p:spPr>
            <p:style>
              <a:lnRef idx="3">
                <a:schemeClr val="accent4"/>
              </a:lnRef>
              <a:fillRef idx="0">
                <a:schemeClr val="accent4"/>
              </a:fillRef>
              <a:effectRef idx="2">
                <a:schemeClr val="accent4"/>
              </a:effectRef>
              <a:fontRef idx="minor">
                <a:schemeClr val="tx1"/>
              </a:fontRef>
            </p:style>
          </p:cxnSp>
          <p:sp>
            <p:nvSpPr>
              <p:cNvPr id="29" name="Прямоугольник 28"/>
              <p:cNvSpPr/>
              <p:nvPr/>
            </p:nvSpPr>
            <p:spPr>
              <a:xfrm>
                <a:off x="4500743" y="1857107"/>
                <a:ext cx="2715046" cy="642711"/>
              </a:xfrm>
              <a:prstGeom prst="rect">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rgbClr val="000000"/>
                    </a:solidFill>
                  </a:rPr>
                  <a:t>Тело цикла</a:t>
                </a:r>
              </a:p>
            </p:txBody>
          </p:sp>
          <p:cxnSp>
            <p:nvCxnSpPr>
              <p:cNvPr id="30" name="Прямая соединительная линия 29"/>
              <p:cNvCxnSpPr>
                <a:stCxn id="33" idx="1"/>
              </p:cNvCxnSpPr>
              <p:nvPr/>
            </p:nvCxnSpPr>
            <p:spPr>
              <a:xfrm rot="10800000" flipV="1">
                <a:off x="3141632" y="3571005"/>
                <a:ext cx="1071728" cy="0"/>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31" name="Прямая соединительная линия 30"/>
              <p:cNvCxnSpPr/>
              <p:nvPr/>
            </p:nvCxnSpPr>
            <p:spPr>
              <a:xfrm rot="5400000" flipH="1" flipV="1">
                <a:off x="2471942" y="2898141"/>
                <a:ext cx="1344141" cy="1588"/>
              </a:xfrm>
              <a:prstGeom prst="line">
                <a:avLst/>
              </a:prstGeom>
              <a:ln>
                <a:solidFill>
                  <a:schemeClr val="accent6">
                    <a:lumMod val="10000"/>
                  </a:schemeClr>
                </a:solidFill>
              </a:ln>
            </p:spPr>
            <p:style>
              <a:lnRef idx="3">
                <a:schemeClr val="accent4"/>
              </a:lnRef>
              <a:fillRef idx="0">
                <a:schemeClr val="accent4"/>
              </a:fillRef>
              <a:effectRef idx="2">
                <a:schemeClr val="accent4"/>
              </a:effectRef>
              <a:fontRef idx="minor">
                <a:schemeClr val="tx1"/>
              </a:fontRef>
            </p:style>
          </p:cxnSp>
          <p:cxnSp>
            <p:nvCxnSpPr>
              <p:cNvPr id="32" name="Прямая со стрелкой 31"/>
              <p:cNvCxnSpPr/>
              <p:nvPr/>
            </p:nvCxnSpPr>
            <p:spPr>
              <a:xfrm>
                <a:off x="3144807" y="2226864"/>
                <a:ext cx="1386102" cy="1587"/>
              </a:xfrm>
              <a:prstGeom prst="straightConnector1">
                <a:avLst/>
              </a:prstGeom>
              <a:ln>
                <a:solidFill>
                  <a:schemeClr val="accent5">
                    <a:lumMod val="10000"/>
                  </a:schemeClr>
                </a:solidFill>
                <a:tailEnd type="arrow"/>
              </a:ln>
            </p:spPr>
            <p:style>
              <a:lnRef idx="3">
                <a:schemeClr val="accent4"/>
              </a:lnRef>
              <a:fillRef idx="0">
                <a:schemeClr val="accent4"/>
              </a:fillRef>
              <a:effectRef idx="2">
                <a:schemeClr val="accent4"/>
              </a:effectRef>
              <a:fontRef idx="minor">
                <a:schemeClr val="tx1"/>
              </a:fontRef>
            </p:style>
          </p:cxnSp>
        </p:grpSp>
        <p:cxnSp>
          <p:nvCxnSpPr>
            <p:cNvPr id="25" name="Прямая со стрелкой 24"/>
            <p:cNvCxnSpPr>
              <a:stCxn id="33" idx="2"/>
            </p:cNvCxnSpPr>
            <p:nvPr/>
          </p:nvCxnSpPr>
          <p:spPr bwMode="auto">
            <a:xfrm rot="5400000">
              <a:off x="5570234" y="4500159"/>
              <a:ext cx="571299" cy="1588"/>
            </a:xfrm>
            <a:prstGeom prst="straightConnector1">
              <a:avLst/>
            </a:prstGeom>
            <a:ln>
              <a:solidFill>
                <a:schemeClr val="accent6">
                  <a:lumMod val="10000"/>
                </a:schemeClr>
              </a:solidFill>
              <a:tailEnd type="arrow"/>
            </a:ln>
          </p:spPr>
          <p:style>
            <a:lnRef idx="3">
              <a:schemeClr val="accent4"/>
            </a:lnRef>
            <a:fillRef idx="0">
              <a:schemeClr val="accent4"/>
            </a:fillRef>
            <a:effectRef idx="2">
              <a:schemeClr val="accent4"/>
            </a:effectRef>
            <a:fontRef idx="minor">
              <a:schemeClr val="tx1"/>
            </a:fontRef>
          </p:style>
        </p:cxnSp>
      </p:grpSp>
      <p:sp>
        <p:nvSpPr>
          <p:cNvPr id="33" name="Ромб 32"/>
          <p:cNvSpPr/>
          <p:nvPr/>
        </p:nvSpPr>
        <p:spPr>
          <a:xfrm>
            <a:off x="4214813" y="3000375"/>
            <a:ext cx="3286125" cy="1285875"/>
          </a:xfrm>
          <a:prstGeom prst="diamond">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Char char="•"/>
              <a:defRPr/>
            </a:pPr>
            <a:r>
              <a:rPr lang="ru-RU" b="1" dirty="0">
                <a:solidFill>
                  <a:schemeClr val="bg2">
                    <a:lumMod val="10000"/>
                  </a:schemeClr>
                </a:solidFill>
              </a:rPr>
              <a:t>Условие выхода из цикла</a:t>
            </a:r>
          </a:p>
        </p:txBody>
      </p:sp>
      <p:sp>
        <p:nvSpPr>
          <p:cNvPr id="39" name="Ромб 38"/>
          <p:cNvSpPr/>
          <p:nvPr/>
        </p:nvSpPr>
        <p:spPr>
          <a:xfrm>
            <a:off x="4214813" y="3000375"/>
            <a:ext cx="3286125" cy="1285875"/>
          </a:xfrm>
          <a:prstGeom prst="diamond">
            <a:avLst/>
          </a:prstGeom>
          <a:ln>
            <a:solidFill>
              <a:schemeClr val="accent6">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2">
                    <a:lumMod val="10000"/>
                  </a:schemeClr>
                </a:solidFill>
              </a:rPr>
              <a:t>Условие выхода из цикла</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Шары">
  <a:themeElements>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Шары">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Шары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Шары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Шары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Шары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Шары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Шары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Шары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Шары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Balloons</Template>
  <TotalTime>689</TotalTime>
  <Words>332</Words>
  <Application>Microsoft Office PowerPoint</Application>
  <PresentationFormat>Экран (4:3)</PresentationFormat>
  <Paragraphs>83</Paragraphs>
  <Slides>12</Slides>
  <Notes>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Verdana</vt:lpstr>
      <vt:lpstr>Arial</vt:lpstr>
      <vt:lpstr>Calibri</vt:lpstr>
      <vt:lpstr>Wingdings</vt:lpstr>
      <vt:lpstr>Шары</vt:lpstr>
      <vt:lpstr>Алгоритмическая структура «цикл»</vt:lpstr>
      <vt:lpstr>Опрос:</vt:lpstr>
      <vt:lpstr>В чем ошибки?</vt:lpstr>
      <vt:lpstr>Что будет выведено на экран после выполнения следующей программы?</vt:lpstr>
      <vt:lpstr>Слайд 5</vt:lpstr>
      <vt:lpstr>Циклические алгоритмические структуры:</vt:lpstr>
      <vt:lpstr>Слайд 7</vt:lpstr>
      <vt:lpstr>Слайд 8</vt:lpstr>
      <vt:lpstr>Слайд 9</vt:lpstr>
      <vt:lpstr>ДО</vt:lpstr>
      <vt:lpstr>Вопрос:</vt:lpstr>
      <vt:lpstr>Слайд 12</vt:lpstr>
    </vt:vector>
  </TitlesOfParts>
  <Company>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User</cp:lastModifiedBy>
  <cp:revision>59</cp:revision>
  <dcterms:created xsi:type="dcterms:W3CDTF">2009-03-30T10:30:33Z</dcterms:created>
  <dcterms:modified xsi:type="dcterms:W3CDTF">2013-02-05T15:01:40Z</dcterms:modified>
</cp:coreProperties>
</file>