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C06C-1AF6-4E5C-816E-35B8137C2BE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092C-14B8-487D-B511-D974188F8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типы алгоритмических структур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Урок №2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Этапы решения задачи на компьютере</a:t>
            </a:r>
            <a:endParaRPr lang="ru-RU" sz="3600" dirty="0"/>
          </a:p>
        </p:txBody>
      </p:sp>
      <p:pic>
        <p:nvPicPr>
          <p:cNvPr id="1026" name="Схема 2"/>
          <p:cNvPicPr>
            <a:picLocks noGrp="1" noChangeArrowheads="1"/>
          </p:cNvPicPr>
          <p:nvPr>
            <p:ph idx="1"/>
          </p:nvPr>
        </p:nvPicPr>
        <p:blipFill>
          <a:blip r:embed="rId2"/>
          <a:srcRect l="-9665" r="-9732"/>
          <a:stretch>
            <a:fillRect/>
          </a:stretch>
        </p:blipFill>
        <p:spPr bwMode="auto">
          <a:xfrm>
            <a:off x="1643042" y="714356"/>
            <a:ext cx="628654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каждой задачи должны быть записаны: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pPr lvl="0"/>
            <a:r>
              <a:rPr lang="ru-RU" dirty="0" smtClean="0"/>
              <a:t>Условие</a:t>
            </a:r>
            <a:endParaRPr lang="ru-RU" dirty="0"/>
          </a:p>
          <a:p>
            <a:pPr lvl="0"/>
            <a:r>
              <a:rPr lang="ru-RU" dirty="0"/>
              <a:t>Переменные, используемые в программе с необходимыми </a:t>
            </a:r>
            <a:r>
              <a:rPr lang="ru-RU" dirty="0" smtClean="0"/>
              <a:t>пояснениями</a:t>
            </a:r>
            <a:endParaRPr lang="ru-RU" dirty="0"/>
          </a:p>
          <a:p>
            <a:pPr lvl="0"/>
            <a:r>
              <a:rPr lang="ru-RU" dirty="0"/>
              <a:t>Математическое решение </a:t>
            </a:r>
            <a:r>
              <a:rPr lang="ru-RU" dirty="0" smtClean="0"/>
              <a:t>задачи</a:t>
            </a:r>
            <a:endParaRPr lang="ru-RU" dirty="0"/>
          </a:p>
          <a:p>
            <a:pPr lvl="0"/>
            <a:r>
              <a:rPr lang="ru-RU" dirty="0"/>
              <a:t>Схема </a:t>
            </a:r>
            <a:r>
              <a:rPr lang="ru-RU" dirty="0" smtClean="0"/>
              <a:t>алгоритма</a:t>
            </a:r>
            <a:endParaRPr lang="ru-RU" dirty="0"/>
          </a:p>
          <a:p>
            <a:r>
              <a:rPr lang="ru-RU" dirty="0"/>
              <a:t>Программа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Алгоритм, в котором команды выполняются последовательно одна за другой, называются </a:t>
            </a:r>
            <a:r>
              <a:rPr lang="ru-RU" b="1" i="1" dirty="0" smtClean="0"/>
              <a:t>линейным алгоритмом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357554" y="3571876"/>
            <a:ext cx="1643074" cy="2786082"/>
            <a:chOff x="3357554" y="3571876"/>
            <a:chExt cx="1643074" cy="278608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357554" y="3571876"/>
              <a:ext cx="164307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НАЧАЛО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357554" y="6000768"/>
              <a:ext cx="164307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КОНЕЦ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28992" y="4286256"/>
              <a:ext cx="1571636" cy="1357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Команда 1</a:t>
              </a:r>
            </a:p>
            <a:p>
              <a:r>
                <a:rPr lang="ru-RU" dirty="0" smtClean="0"/>
                <a:t>Команда 2</a:t>
              </a:r>
            </a:p>
            <a:p>
              <a:r>
                <a:rPr lang="ru-RU" dirty="0" smtClean="0"/>
                <a:t>…</a:t>
              </a:r>
            </a:p>
            <a:p>
              <a:r>
                <a:rPr lang="ru-RU" dirty="0" smtClean="0"/>
                <a:t>Команда №</a:t>
              </a:r>
              <a:endParaRPr lang="ru-RU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>
              <a:off x="4107653" y="4107661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5400000">
              <a:off x="4108447" y="5821379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линейных алгоритмов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I</a:t>
            </a:r>
            <a:r>
              <a:rPr lang="ru-RU" b="1" i="1" dirty="0" smtClean="0"/>
              <a:t> этап:</a:t>
            </a:r>
          </a:p>
          <a:p>
            <a:pPr>
              <a:buNone/>
            </a:pPr>
            <a:r>
              <a:rPr lang="en-US" dirty="0" smtClean="0"/>
              <a:t>A = 748</a:t>
            </a:r>
          </a:p>
          <a:p>
            <a:pPr>
              <a:buNone/>
            </a:pPr>
            <a:r>
              <a:rPr lang="en-US" dirty="0" smtClean="0"/>
              <a:t>B = 346</a:t>
            </a:r>
            <a:endParaRPr lang="ru-RU" dirty="0" smtClean="0"/>
          </a:p>
          <a:p>
            <a:pPr>
              <a:buNone/>
            </a:pPr>
            <a:r>
              <a:rPr lang="en-US" b="1" i="1" dirty="0"/>
              <a:t>II</a:t>
            </a:r>
            <a:r>
              <a:rPr lang="ru-RU" b="1" i="1" dirty="0"/>
              <a:t> этап:</a:t>
            </a:r>
          </a:p>
          <a:p>
            <a:pPr>
              <a:buNone/>
            </a:pPr>
            <a:r>
              <a:rPr lang="en-US" dirty="0" smtClean="0"/>
              <a:t>Z = A + B</a:t>
            </a:r>
          </a:p>
          <a:p>
            <a:pPr>
              <a:buNone/>
            </a:pPr>
            <a:r>
              <a:rPr lang="en-US" b="1" i="1" dirty="0"/>
              <a:t>III</a:t>
            </a:r>
            <a:r>
              <a:rPr lang="ru-RU" b="1" i="1" dirty="0"/>
              <a:t> этап: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14" name="Группа 13"/>
          <p:cNvGrpSpPr/>
          <p:nvPr/>
        </p:nvGrpSpPr>
        <p:grpSpPr>
          <a:xfrm>
            <a:off x="4357686" y="1714488"/>
            <a:ext cx="2357454" cy="4000528"/>
            <a:chOff x="4286248" y="1571612"/>
            <a:chExt cx="1696224" cy="364333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86248" y="1571612"/>
              <a:ext cx="164307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НАЧАЛО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339398" y="4857760"/>
              <a:ext cx="164307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КОНЕЦ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75974" y="3134104"/>
              <a:ext cx="1571636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sz="2800" dirty="0" smtClean="0"/>
                <a:t>Z = A + B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>
              <a:off x="5036347" y="2107397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5400000">
              <a:off x="5037141" y="3857691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араллелограмм 9"/>
            <p:cNvSpPr/>
            <p:nvPr/>
          </p:nvSpPr>
          <p:spPr>
            <a:xfrm>
              <a:off x="4438267" y="2276848"/>
              <a:ext cx="1544204" cy="500066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Ввод </a:t>
              </a:r>
              <a:r>
                <a:rPr lang="en-US" sz="2800" dirty="0" smtClean="0"/>
                <a:t>A, </a:t>
              </a:r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11" name="Параллелограмм 10"/>
            <p:cNvSpPr/>
            <p:nvPr/>
          </p:nvSpPr>
          <p:spPr>
            <a:xfrm>
              <a:off x="4429124" y="4044510"/>
              <a:ext cx="1428760" cy="500066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Вывод </a:t>
              </a:r>
              <a:r>
                <a:rPr lang="en-US" sz="2800" dirty="0" smtClean="0"/>
                <a:t>Z</a:t>
              </a:r>
              <a:endParaRPr lang="ru-RU" sz="2800" dirty="0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>
              <a:off x="5037141" y="2963859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5037141" y="4687515"/>
              <a:ext cx="21431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6144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Пешеход прошёл расстояние 8,4 км за 1,5 часа. Какое расстояние пройдёт он за 2,5 часа, если будет идти с той же скоростью?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3"/>
            <a:ext cx="8229600" cy="20717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400" dirty="0" smtClean="0"/>
              <a:t>Из 50 кг старой бумаги (макулатуры) можно изготовить 1050 школьных тетрадей. Сколько можно изготовить школьных тетрадей из 1,5 т старой бумаги?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19002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400" dirty="0" smtClean="0"/>
              <a:t>Из одного и того же пункта вышли два пешехода – мужчина и мальчик – и пошли по одной и той же дороге в одном направлении. Через 4</a:t>
            </a:r>
            <a:r>
              <a:rPr lang="en-US" sz="2400" dirty="0" smtClean="0"/>
              <a:t>/</a:t>
            </a:r>
            <a:r>
              <a:rPr lang="ru-RU" sz="2400" dirty="0" smtClean="0"/>
              <a:t>5 ч расстояние между ними было 1,4 км. Найдите скорость мальчика, если скорость мужчины была 5,5 км</a:t>
            </a:r>
            <a:r>
              <a:rPr lang="en-US" sz="2400" dirty="0" smtClean="0"/>
              <a:t>/</a:t>
            </a:r>
            <a:r>
              <a:rPr lang="ru-RU" sz="2400" dirty="0" smtClean="0"/>
              <a:t>ч.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типы алгоритмических структур</vt:lpstr>
      <vt:lpstr>Этапы решения задачи на компьютере</vt:lpstr>
      <vt:lpstr>Для каждой задачи должны быть записаны:</vt:lpstr>
      <vt:lpstr>Линейный алгоритм</vt:lpstr>
      <vt:lpstr>Построение линейных алгоритмов</vt:lpstr>
      <vt:lpstr>Слайд 6</vt:lpstr>
      <vt:lpstr>Слайд 7</vt:lpstr>
      <vt:lpstr>Слайд 8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типы алгоритмических структур</dc:title>
  <dc:creator>User</dc:creator>
  <cp:lastModifiedBy>User</cp:lastModifiedBy>
  <cp:revision>11</cp:revision>
  <dcterms:created xsi:type="dcterms:W3CDTF">2009-09-09T06:40:56Z</dcterms:created>
  <dcterms:modified xsi:type="dcterms:W3CDTF">2013-02-05T14:57:03Z</dcterms:modified>
</cp:coreProperties>
</file>