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245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5B7A10-AFAD-4E0C-80C2-7E5CAB1F2EA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9460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9461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9462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9463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464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19465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9466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946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46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9469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07455EC-7A73-41B9-AAE8-DF710D737ECD}" type="datetime1">
              <a:rPr lang="ru-RU"/>
              <a:pPr/>
              <a:t>05.02.2013</a:t>
            </a:fld>
            <a:endParaRPr lang="ru-RU"/>
          </a:p>
        </p:txBody>
      </p:sp>
      <p:sp>
        <p:nvSpPr>
          <p:cNvPr id="1947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9471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3B66D50-7618-4928-B8E6-E1A12C57B7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C175E0-0896-4F56-B269-92EAAC01C48C}" type="datetime1">
              <a:rPr lang="ru-RU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010E2-FACA-499E-8929-B40FFD405E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9424F2-28FD-4F3F-B62E-0A304CF7F133}" type="datetime1">
              <a:rPr lang="ru-RU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1BCD2-D767-4943-A351-230CCDCB72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DF9E16-14E3-439E-B001-1637E5698B7C}" type="datetime1">
              <a:rPr lang="ru-RU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31A70-612B-42AC-916E-C3F28884D3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EBFDD8-3986-4FD6-8C2D-B1AEEF577EE0}" type="datetime1">
              <a:rPr lang="ru-RU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E1CE3D-D68F-4BF8-8D9E-545A65A40F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E93503-E3E5-459B-904E-6F8A71FF582F}" type="datetime1">
              <a:rPr lang="ru-RU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07E4A-EC37-4821-9338-DE69DAA9F6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C419C9-D544-432B-9C1B-748F09D9D0D4}" type="datetime1">
              <a:rPr lang="ru-RU"/>
              <a:pPr/>
              <a:t>05.02.2013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5B409-CE3D-4ED2-9034-1813CE4894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989139-AF0B-4EB9-A016-CDAFAD5C118F}" type="datetime1">
              <a:rPr lang="ru-RU"/>
              <a:pPr/>
              <a:t>05.02.2013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D3D60-5F88-405F-92CC-1E0B7D570F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2DDCF0-B616-4651-8E30-EBD4E3B29DA2}" type="datetime1">
              <a:rPr lang="ru-RU"/>
              <a:pPr/>
              <a:t>05.02.2013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E84B4-FE7F-457B-BA87-85ACF94493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89B552-986E-42EF-8D4E-05B47E5D199B}" type="datetime1">
              <a:rPr lang="ru-RU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8EF5E-BF42-441C-A6D4-8CDCF9F268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ED88D0-C1C8-4EDD-BCC8-8F3396BD0E01}" type="datetime1">
              <a:rPr lang="ru-RU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0DC80-BB22-4234-B6D1-1E324F07A0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843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8436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843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843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843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23502E68-83F4-4047-B788-6D6A26E7F729}" type="datetime1">
              <a:rPr lang="ru-RU"/>
              <a:pPr/>
              <a:t>05.02.2013</a:t>
            </a:fld>
            <a:endParaRPr lang="ru-RU"/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BB57733-7D75-48FF-AF1B-063DA2BBC6A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fld id="{0605877B-8AD7-48CB-B9E2-76B26801A46B}" type="datetime1">
              <a:rPr lang="ru-RU"/>
              <a:pPr/>
              <a:t>05.02.2013</a:t>
            </a:fld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8098E9E-66A4-4D9A-805C-A79BEB6A1162}" type="slidenum">
              <a:rPr lang="ru-RU"/>
              <a:pPr/>
              <a:t>1</a:t>
            </a:fld>
            <a:endParaRPr lang="ru-RU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>
                <a:solidFill>
                  <a:schemeClr val="hlink"/>
                </a:solidFill>
              </a:rPr>
              <a:t>Алгоритм и его формальное исполнение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9</a:t>
            </a:r>
            <a:r>
              <a:rPr lang="ru-RU" smtClean="0"/>
              <a:t> </a:t>
            </a:r>
            <a:r>
              <a:rPr lang="ru-RU"/>
              <a:t>класс</a:t>
            </a:r>
          </a:p>
          <a:p>
            <a:r>
              <a:rPr lang="ru-RU" dirty="0"/>
              <a:t>Урок №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F4A61-1873-4D77-9BBC-6D77CEFFE811}" type="datetime1">
              <a:rPr lang="ru-RU"/>
              <a:pPr/>
              <a:t>05.02.2013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8B39E-7A07-4DD1-8695-C1D7EC720846}" type="slidenum">
              <a:rPr lang="ru-RU"/>
              <a:pPr/>
              <a:t>2</a:t>
            </a:fld>
            <a:endParaRPr lang="ru-RU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hlink"/>
                </a:solidFill>
              </a:rPr>
              <a:t>Алгоритм</a:t>
            </a:r>
            <a:r>
              <a:rPr lang="ru-RU"/>
              <a:t> -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это строго детерминированная последовательность действий, описывающая процесс преобразования объекта из начального состояния в конечное, записанная с помощью понятных исполнителю команд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>
                <a:solidFill>
                  <a:schemeClr val="hlink"/>
                </a:solidFill>
              </a:rPr>
              <a:t>Исполнитель</a:t>
            </a:r>
            <a:r>
              <a:rPr lang="ru-RU"/>
              <a:t> – человек или техническое устройство, выполняющий определённую последовательность действий для изменения состояния объекта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50B8-C410-4F33-BE40-56C065372A8F}" type="datetime1">
              <a:rPr lang="ru-RU"/>
              <a:pPr/>
              <a:t>05.02.2013</a:t>
            </a:fld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3B94E-CE03-4DB1-8D4B-1A6A44AF6D27}" type="slidenum">
              <a:rPr lang="ru-RU"/>
              <a:pPr/>
              <a:t>3</a:t>
            </a:fld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60350"/>
            <a:ext cx="7772400" cy="6264275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solidFill>
                  <a:schemeClr val="hlink"/>
                </a:solidFill>
              </a:rPr>
              <a:t>Дискретность</a:t>
            </a:r>
            <a:r>
              <a:rPr lang="ru-RU" sz="2400"/>
              <a:t> – разделение информационного процесса в алгоритме на отдельные команды (например, преобразование текста)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Выполнив очередную команду, исполнитель должен точно знать, какую команду необходимо исполнять следующей. Это свойство алгоритма называется </a:t>
            </a:r>
            <a:r>
              <a:rPr lang="ru-RU" sz="2400">
                <a:solidFill>
                  <a:schemeClr val="hlink"/>
                </a:solidFill>
              </a:rPr>
              <a:t>детерминированностью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Алгоритм должен обеспечивать преобразование объекта из начального состояния в конечное за определённое число шагов. Такое свойство алгоритма называется </a:t>
            </a:r>
            <a:r>
              <a:rPr lang="ru-RU" sz="2400">
                <a:solidFill>
                  <a:schemeClr val="hlink"/>
                </a:solidFill>
              </a:rPr>
              <a:t>результативностью</a:t>
            </a:r>
            <a:endParaRPr lang="en-US" sz="24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Алгоритм позволяет </a:t>
            </a:r>
            <a:r>
              <a:rPr lang="ru-RU" sz="2400">
                <a:solidFill>
                  <a:schemeClr val="hlink"/>
                </a:solidFill>
              </a:rPr>
              <a:t>формализовать</a:t>
            </a:r>
            <a:r>
              <a:rPr lang="ru-RU" sz="2400"/>
              <a:t> выполнение информационного процесса. Исполнитель, человек, не вникает в содержание поставленной задачи, а выполняет последовательность действий. Например, редактирование текста в среде редактора </a:t>
            </a:r>
            <a:r>
              <a:rPr lang="en-US" sz="2400"/>
              <a:t>Word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6ACB-AE9A-4FD5-954C-579ABA99656D}" type="datetime1">
              <a:rPr lang="ru-RU"/>
              <a:pPr/>
              <a:t>05.02.2013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AA96B-9AD1-44DF-801F-210A840C17AA}" type="slidenum">
              <a:rPr lang="ru-RU"/>
              <a:pPr/>
              <a:t>4</a:t>
            </a:fld>
            <a:endParaRPr lang="ru-RU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>
                <a:solidFill>
                  <a:schemeClr val="hlink"/>
                </a:solidFill>
              </a:rPr>
              <a:t>Компьютер </a:t>
            </a:r>
            <a:r>
              <a:rPr lang="en-US" sz="3800">
                <a:solidFill>
                  <a:schemeClr val="hlink"/>
                </a:solidFill>
              </a:rPr>
              <a:t>- </a:t>
            </a:r>
            <a:r>
              <a:rPr lang="ru-RU" sz="3800">
                <a:solidFill>
                  <a:schemeClr val="hlink"/>
                </a:solidFill>
              </a:rPr>
              <a:t>автоматический исполнитель алгоритма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/>
              <a:t>Алгоритм, записанный на «понятном» компьютеру языке программирования, называется </a:t>
            </a:r>
            <a:r>
              <a:rPr lang="ru-RU" sz="2400">
                <a:solidFill>
                  <a:schemeClr val="hlink"/>
                </a:solidFill>
              </a:rPr>
              <a:t>программой</a:t>
            </a:r>
          </a:p>
          <a:p>
            <a:pPr>
              <a:buFont typeface="Wingdings" pitchFamily="2" charset="2"/>
              <a:buNone/>
            </a:pPr>
            <a:r>
              <a:rPr lang="ru-RU" sz="2400">
                <a:solidFill>
                  <a:schemeClr val="hlink"/>
                </a:solidFill>
              </a:rPr>
              <a:t>машинный язык</a:t>
            </a:r>
            <a:r>
              <a:rPr lang="ru-RU" sz="2400"/>
              <a:t> (последовательность нулей и единиц);</a:t>
            </a:r>
          </a:p>
          <a:p>
            <a:pPr>
              <a:buFont typeface="Wingdings" pitchFamily="2" charset="2"/>
              <a:buNone/>
            </a:pPr>
            <a:r>
              <a:rPr lang="ru-RU" sz="2400">
                <a:solidFill>
                  <a:schemeClr val="hlink"/>
                </a:solidFill>
              </a:rPr>
              <a:t>язык программирования высокого уровня</a:t>
            </a:r>
            <a:r>
              <a:rPr lang="ru-RU" sz="2400"/>
              <a:t>, формальные языки, кодирующие алгоритмы в привычном для человека виде (в виде предложений). Например, процедурные языки, в которых используют управляющие конструкции (операторы). Это </a:t>
            </a:r>
            <a:r>
              <a:rPr lang="en-US" sz="2400" b="1"/>
              <a:t>Basic</a:t>
            </a:r>
            <a:r>
              <a:rPr lang="en-US" sz="2400"/>
              <a:t>, </a:t>
            </a:r>
            <a:r>
              <a:rPr lang="en-US" sz="2400" b="1"/>
              <a:t>Pascal</a:t>
            </a:r>
            <a:endParaRPr lang="ru-RU" sz="2400" b="1"/>
          </a:p>
          <a:p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32AFB-D180-4631-9C0E-93C1327C5875}" type="datetime1">
              <a:rPr lang="ru-RU"/>
              <a:pPr/>
              <a:t>05.02.2013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E0F9-2B24-4E04-9DA2-FA258CB34D55}" type="slidenum">
              <a:rPr lang="ru-RU"/>
              <a:pPr/>
              <a:t>5</a:t>
            </a:fld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806450" y="115888"/>
            <a:ext cx="8229600" cy="850900"/>
          </a:xfrm>
        </p:spPr>
        <p:txBody>
          <a:bodyPr/>
          <a:lstStyle/>
          <a:p>
            <a:r>
              <a:rPr lang="ru-RU" sz="3000"/>
              <a:t>Изображение алгоритма в виде схемы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>
            <p:ph idx="1"/>
          </p:nvPr>
        </p:nvPicPr>
        <p:blipFill>
          <a:blip r:embed="rId2">
            <a:lum bright="-24000" contrast="30000"/>
          </a:blip>
          <a:srcRect l="2759" t="6856" r="8873" b="7256"/>
          <a:stretch>
            <a:fillRect/>
          </a:stretch>
        </p:blipFill>
        <p:spPr>
          <a:xfrm>
            <a:off x="971550" y="908050"/>
            <a:ext cx="7272338" cy="57610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34</TotalTime>
  <Words>214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Wingdings</vt:lpstr>
      <vt:lpstr>Слои</vt:lpstr>
      <vt:lpstr>Алгоритм и его формальное исполнение</vt:lpstr>
      <vt:lpstr>Алгоритм -</vt:lpstr>
      <vt:lpstr>Слайд 3</vt:lpstr>
      <vt:lpstr>Компьютер - автоматический исполнитель алгоритма</vt:lpstr>
      <vt:lpstr>Изображение алгоритма в виде схемы</vt:lpstr>
    </vt:vector>
  </TitlesOfParts>
  <Company>Lmm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Алгоритмы в нашей жизни</dc:title>
  <dc:creator>User</dc:creator>
  <cp:lastModifiedBy>User</cp:lastModifiedBy>
  <cp:revision>4</cp:revision>
  <dcterms:created xsi:type="dcterms:W3CDTF">2008-09-04T13:57:21Z</dcterms:created>
  <dcterms:modified xsi:type="dcterms:W3CDTF">2013-02-05T14:55:55Z</dcterms:modified>
</cp:coreProperties>
</file>