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214950"/>
            <a:ext cx="8305800" cy="1143000"/>
          </a:xfrm>
        </p:spPr>
        <p:txBody>
          <a:bodyPr/>
          <a:lstStyle/>
          <a:p>
            <a:pPr algn="r"/>
            <a:r>
              <a:rPr lang="ru-RU" dirty="0" smtClean="0"/>
              <a:t>Подготовила: Кочкина О.С</a:t>
            </a:r>
            <a:r>
              <a:rPr lang="ru-RU" dirty="0" smtClean="0"/>
              <a:t>. </a:t>
            </a:r>
            <a:endParaRPr lang="ru-RU" dirty="0" smtClean="0"/>
          </a:p>
          <a:p>
            <a:pPr algn="r"/>
            <a:r>
              <a:rPr lang="ru-RU" dirty="0" smtClean="0"/>
              <a:t>Учитель информатики</a:t>
            </a:r>
          </a:p>
          <a:p>
            <a:pPr algn="r"/>
            <a:r>
              <a:rPr lang="ru-RU" dirty="0" smtClean="0"/>
              <a:t>МБОУ «Усть-Удинская СОШ №2»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8305800" cy="1981200"/>
          </a:xfrm>
        </p:spPr>
        <p:txBody>
          <a:bodyPr/>
          <a:lstStyle/>
          <a:p>
            <a:r>
              <a:rPr lang="ru-RU" sz="9600" dirty="0" smtClean="0"/>
              <a:t>За 7 печатями</a:t>
            </a:r>
            <a:r>
              <a:rPr lang="ru-RU" sz="9600" dirty="0" smtClean="0"/>
              <a:t>.</a:t>
            </a:r>
            <a:br>
              <a:rPr lang="ru-RU" sz="9600" dirty="0" smtClean="0"/>
            </a:br>
            <a:r>
              <a:rPr lang="ru-RU" sz="4000" dirty="0" smtClean="0"/>
              <a:t>10-11 класс</a:t>
            </a:r>
            <a:endParaRPr lang="ru-RU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Спасибо за участие!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7054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</a:rPr>
              <a:t>Сейчас никто не сомневается в необходимости использования компьютеров и компьютерных технологий, темпы развития которых уже перестали удивлять.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28641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Печать 1:  В Автомобиле – это металлическая часть колеса, в информатике – разновидность носителя информации.</a:t>
            </a:r>
            <a:br>
              <a:rPr lang="ru-RU" sz="4800" b="1" dirty="0" smtClean="0"/>
            </a:br>
            <a:endParaRPr lang="ru-RU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6268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Печать 2: В музыке – седьмая нота, в информатике – один из языков программирования.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9124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Печать 3: В музыке – элемент пианино, в информатике – элемент стандартного устройства ввода информации в компьютер.</a:t>
            </a:r>
            <a:br>
              <a:rPr lang="ru-RU" sz="4800" b="1" dirty="0" smtClean="0"/>
            </a:br>
            <a:endParaRPr lang="ru-RU" sz="4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562352"/>
          </a:xfrm>
        </p:spPr>
        <p:txBody>
          <a:bodyPr/>
          <a:lstStyle/>
          <a:p>
            <a:pPr algn="ctr"/>
            <a:r>
              <a:rPr lang="ru-RU" dirty="0" smtClean="0"/>
              <a:t>Печать 4: </a:t>
            </a:r>
            <a:r>
              <a:rPr lang="ru-RU" dirty="0" smtClean="0"/>
              <a:t>ФОРМАТИРОВАНИЕ</a:t>
            </a:r>
            <a:br>
              <a:rPr lang="ru-RU" dirty="0" smtClean="0"/>
            </a:br>
            <a:r>
              <a:rPr lang="ru-RU" sz="2800" dirty="0" smtClean="0"/>
              <a:t>Составить слова из выше представленных букв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705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Печать 5: В 80-е годы появились программы, которые получали интересные и порой волнующие названия, например: Капающие слезы, Листопад, Камень, Мячик, Пакистанский мозг, </a:t>
            </a:r>
            <a:r>
              <a:rPr lang="ru-RU" b="1" dirty="0" err="1" smtClean="0"/>
              <a:t>Love</a:t>
            </a:r>
            <a:r>
              <a:rPr lang="ru-RU" b="1" dirty="0" smtClean="0"/>
              <a:t>. Программы такого вида распространены и сейчас. К какому классу относятся данные программы?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276996"/>
          </a:xfrm>
        </p:spPr>
        <p:txBody>
          <a:bodyPr/>
          <a:lstStyle/>
          <a:p>
            <a:pPr algn="ctr"/>
            <a:r>
              <a:rPr lang="ru-RU" sz="6000" b="1" dirty="0" smtClean="0"/>
              <a:t>Печать 6: В электронной таблице выделен участок А2:В5. Сколько ячеек он занимает?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484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Печать7: Какой термин появился в информатике, благодаря математику Мухаммеду </a:t>
            </a:r>
            <a:r>
              <a:rPr lang="ru-RU" sz="5400" b="1" dirty="0" err="1" smtClean="0"/>
              <a:t>бен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муса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аль-Хорезми</a:t>
            </a:r>
            <a:r>
              <a:rPr lang="ru-RU" sz="5400" b="1" dirty="0" smtClean="0"/>
              <a:t>, жившему в 9 веке.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</TotalTime>
  <Words>182</Words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За 7 печатями. 10-11 класс</vt:lpstr>
      <vt:lpstr>Сейчас никто не сомневается в необходимости использования компьютеров и компьютерных технологий, темпы развития которых уже перестали удивлять. </vt:lpstr>
      <vt:lpstr>Печать 1:  В Автомобиле – это металлическая часть колеса, в информатике – разновидность носителя информации. </vt:lpstr>
      <vt:lpstr>Печать 2: В музыке – седьмая нота, в информатике – один из языков программирования. </vt:lpstr>
      <vt:lpstr>Печать 3: В музыке – элемент пианино, в информатике – элемент стандартного устройства ввода информации в компьютер. </vt:lpstr>
      <vt:lpstr>Печать 4: ФОРМАТИРОВАНИЕ Составить слова из выше представленных букв </vt:lpstr>
      <vt:lpstr>Печать 5: В 80-е годы появились программы, которые получали интересные и порой волнующие названия, например: Капающие слезы, Листопад, Камень, Мячик, Пакистанский мозг, Love. Программы такого вида распространены и сейчас. К какому классу относятся данные программы? </vt:lpstr>
      <vt:lpstr>Печать 6: В электронной таблице выделен участок А2:В5. Сколько ячеек он занимает? </vt:lpstr>
      <vt:lpstr>Печать7: Какой термин появился в информатике, благодаря математику Мухаммеду бен муса аль-Хорезми, жившему в 9 веке. </vt:lpstr>
      <vt:lpstr>Спасибо за участие!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 7 печатями.</dc:title>
  <dc:creator>Main</dc:creator>
  <cp:lastModifiedBy>Main</cp:lastModifiedBy>
  <cp:revision>2</cp:revision>
  <dcterms:created xsi:type="dcterms:W3CDTF">2012-11-30T23:46:02Z</dcterms:created>
  <dcterms:modified xsi:type="dcterms:W3CDTF">2013-01-31T03:21:00Z</dcterms:modified>
</cp:coreProperties>
</file>