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287" r:id="rId4"/>
    <p:sldId id="256" r:id="rId5"/>
    <p:sldId id="258" r:id="rId6"/>
    <p:sldId id="259" r:id="rId7"/>
    <p:sldId id="285" r:id="rId8"/>
    <p:sldId id="260" r:id="rId9"/>
    <p:sldId id="261" r:id="rId10"/>
    <p:sldId id="269" r:id="rId11"/>
    <p:sldId id="262" r:id="rId12"/>
    <p:sldId id="263" r:id="rId13"/>
    <p:sldId id="270" r:id="rId14"/>
    <p:sldId id="264" r:id="rId15"/>
    <p:sldId id="271" r:id="rId16"/>
    <p:sldId id="265" r:id="rId17"/>
    <p:sldId id="272" r:id="rId18"/>
    <p:sldId id="266" r:id="rId19"/>
    <p:sldId id="274" r:id="rId20"/>
    <p:sldId id="267" r:id="rId21"/>
    <p:sldId id="275" r:id="rId22"/>
    <p:sldId id="268" r:id="rId23"/>
    <p:sldId id="276" r:id="rId24"/>
    <p:sldId id="277" r:id="rId25"/>
    <p:sldId id="279" r:id="rId26"/>
    <p:sldId id="278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48681"/>
            <a:ext cx="89644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Методическая разработка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Зимние олимпийские игры в Сочи 2014</a:t>
            </a:r>
          </a:p>
          <a:p>
            <a:endParaRPr lang="ru-RU" sz="3200" b="1" dirty="0" smtClean="0"/>
          </a:p>
          <a:p>
            <a:pPr algn="ctr"/>
            <a:r>
              <a:rPr lang="ru-RU" sz="2400" b="1" dirty="0" smtClean="0"/>
              <a:t>Материал для проведения классных часов и викторин</a:t>
            </a:r>
          </a:p>
          <a:p>
            <a:pPr algn="ctr"/>
            <a:r>
              <a:rPr lang="ru-RU" sz="2400" b="1" dirty="0" smtClean="0"/>
              <a:t>д</a:t>
            </a:r>
            <a:r>
              <a:rPr lang="ru-RU" sz="2400" b="1" dirty="0" smtClean="0"/>
              <a:t>ля 8-10 классов</a:t>
            </a:r>
          </a:p>
          <a:p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2400" b="1" dirty="0" smtClean="0"/>
              <a:t>Разработана учителем физической культуры </a:t>
            </a:r>
            <a:r>
              <a:rPr lang="ru-RU" sz="2400" b="1" dirty="0" err="1" smtClean="0"/>
              <a:t>Дьяконовым</a:t>
            </a:r>
            <a:r>
              <a:rPr lang="ru-RU" sz="2400" b="1" dirty="0" smtClean="0"/>
              <a:t> М.С.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3.bp.blogspot.com/-MLjKUJgvB80/UQEvwSvHDUI/AAAAAAAAHDQ/u9XbvgBZ9dI/s1600/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4869160"/>
            <a:ext cx="5832648" cy="13464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3.bp.blogspot.com/-MLjKUJgvB80/UQEvwSvHDUI/AAAAAAAAHDQ/u9XbvgBZ9dI/s1600/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-OzLNjrhY_a0/UQEvwsNLgAI/AAAAAAAAHDU/uJ2fInXmbbI/s1600/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4797152"/>
            <a:ext cx="6048672" cy="1274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-OzLNjrhY_a0/UQEvwsNLgAI/AAAAAAAAHDU/uJ2fInXmbbI/s1600/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-6wLyWAM-Jp0/UQEvw2E7j2I/AAAAAAAAHDc/gdDHG3DfSCM/s1600/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191250" cy="45529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4509120"/>
            <a:ext cx="5544616" cy="1418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-6wLyWAM-Jp0/UQEvw2E7j2I/AAAAAAAAHDc/gdDHG3DfSCM/s1600/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191250" cy="455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QSTttnW779I/UQEvxET4YfI/AAAAAAAAHDk/r4c9mYs-oco/s1600/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79712" y="5085184"/>
            <a:ext cx="576064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QSTttnW779I/UQEvxET4YfI/AAAAAAAAHDk/r4c9mYs-oco/s1600/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zeH7qPewJxk/UQEvxM0BdYI/AAAAAAAAHDg/QBDaskAWTM4/s1600/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4797152"/>
            <a:ext cx="5832648" cy="1202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zeH7qPewJxk/UQEvxM0BdYI/AAAAAAAAHDg/QBDaskAWTM4/s1600/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6752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 Сформировать у учащихся сознательный выбор здорового образа жизни через изучение истории спорта  и  личных достижений  спортсменов мирового уровня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Q38Qm2mUHt8/UQEvxuwscvI/AAAAAAAAHDs/vnviUo5w4X0/s1600/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191250" cy="45529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4725144"/>
            <a:ext cx="56886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Q38Qm2mUHt8/UQEvxuwscvI/AAAAAAAAHDs/vnviUo5w4X0/s1600/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191250" cy="455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Pehh1NwfYmc/UQEvx2EYVjI/AAAAAAAAHD4/-JSoWdvrkQU/s1600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4509120"/>
            <a:ext cx="6120680" cy="1418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Pehh1NwfYmc/UQEvx2EYVjI/AAAAAAAAHD4/-JSoWdvrkQU/s1600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4.bp.blogspot.com/-MlotLXGkvGo/UQEvyJ8Y5YI/AAAAAAAAHDw/HlYvfNHROyI/s1600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4365104"/>
            <a:ext cx="5688632" cy="1130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4.bp.blogspot.com/-MlotLXGkvGo/UQEvyJ8Y5YI/AAAAAAAAHDw/HlYvfNHROyI/s1600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2.bp.blogspot.com/-RlC8ZDXIQzw/UQEvyXp_zhI/AAAAAAAAHD0/QBWNPm9K_B8/s1600/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191250" cy="42291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4653136"/>
            <a:ext cx="5472608" cy="1202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2.bp.blogspot.com/-RlC8ZDXIQzw/UQEvyXp_zhI/AAAAAAAAHD0/QBWNPm9K_B8/s1600/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191250" cy="4229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</a:rPr>
              <a:t>Хавпайл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 - (</a:t>
            </a:r>
            <a:r>
              <a:rPr lang="ru-RU" sz="2800" b="1" dirty="0" smtClean="0">
                <a:hlinkClick r:id="rId2" tooltip="Английский язык"/>
              </a:rPr>
              <a:t>англ.</a:t>
            </a:r>
            <a:r>
              <a:rPr lang="ru-RU" sz="2800" b="1" dirty="0" smtClean="0"/>
              <a:t> </a:t>
            </a:r>
            <a:r>
              <a:rPr lang="ru-RU" sz="2800" b="1" i="1" dirty="0" err="1" smtClean="0"/>
              <a:t>Half-pipe</a:t>
            </a:r>
            <a:r>
              <a:rPr lang="ru-RU" sz="2800" b="1" dirty="0" smtClean="0"/>
              <a:t> — половина трубы) — </a:t>
            </a:r>
            <a:r>
              <a:rPr lang="ru-RU" sz="2400" b="1" dirty="0" smtClean="0"/>
              <a:t>специальная вогнутая конструкция, в которой проходят соревнования, с двумя встречными скатами и пространством между ними, позволяющее спортсменам двигаться от одной стены к другой, делая прыжки и выполняя трюки при каждом перемещении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2494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</a:rPr>
              <a:t>Слоупста́йл</a:t>
            </a:r>
            <a:r>
              <a:rPr lang="ru-RU" sz="2400" b="1" dirty="0" smtClean="0">
                <a:solidFill>
                  <a:srgbClr val="C00000"/>
                </a:solidFill>
              </a:rPr>
              <a:t> </a:t>
            </a:r>
            <a:r>
              <a:rPr lang="ru-RU" sz="2400" b="1" dirty="0" smtClean="0"/>
              <a:t>(</a:t>
            </a:r>
            <a:r>
              <a:rPr lang="ru-RU" sz="2400" b="1" dirty="0" smtClean="0">
                <a:hlinkClick r:id="rId2" tooltip="Английский язык"/>
              </a:rPr>
              <a:t>англ.</a:t>
            </a:r>
            <a:r>
              <a:rPr lang="ru-RU" sz="2400" b="1" dirty="0" smtClean="0"/>
              <a:t>  </a:t>
            </a:r>
            <a:r>
              <a:rPr lang="ru-RU" sz="2400" b="1" i="1" dirty="0" err="1" smtClean="0"/>
              <a:t>slopestyle</a:t>
            </a:r>
            <a:r>
              <a:rPr lang="ru-RU" sz="2400" b="1" dirty="0" smtClean="0"/>
              <a:t>, от </a:t>
            </a:r>
            <a:r>
              <a:rPr lang="ru-RU" sz="2400" b="1" dirty="0" smtClean="0">
                <a:hlinkClick r:id="rId2" tooltip="Английский язык"/>
              </a:rPr>
              <a:t>англ.</a:t>
            </a:r>
            <a:r>
              <a:rPr lang="ru-RU" sz="2400" b="1" dirty="0" smtClean="0"/>
              <a:t>  </a:t>
            </a:r>
            <a:r>
              <a:rPr lang="ru-RU" sz="2400" b="1" i="1" dirty="0" err="1" smtClean="0"/>
              <a:t>slope</a:t>
            </a:r>
            <a:r>
              <a:rPr lang="ru-RU" sz="2400" b="1" dirty="0" smtClean="0"/>
              <a:t> — склон (гора для катания) и </a:t>
            </a:r>
            <a:r>
              <a:rPr lang="ru-RU" sz="2400" b="1" dirty="0" smtClean="0">
                <a:hlinkClick r:id="rId2" tooltip="Английский язык"/>
              </a:rPr>
              <a:t>англ.</a:t>
            </a:r>
            <a:r>
              <a:rPr lang="ru-RU" sz="2400" b="1" dirty="0" smtClean="0"/>
              <a:t>  </a:t>
            </a:r>
            <a:r>
              <a:rPr lang="ru-RU" sz="2400" b="1" i="1" dirty="0" err="1" smtClean="0"/>
              <a:t>style</a:t>
            </a:r>
            <a:r>
              <a:rPr lang="ru-RU" sz="2400" b="1" dirty="0" smtClean="0"/>
              <a:t> — стиль) — тип соревнований,  состоящий из выполнения серии акробатических  прыжков на трамплинах, пирамидах,  </a:t>
            </a:r>
            <a:r>
              <a:rPr lang="ru-RU" sz="2400" b="1" dirty="0" err="1" smtClean="0"/>
              <a:t>контр-уклонах</a:t>
            </a:r>
            <a:r>
              <a:rPr lang="ru-RU" sz="2400" b="1" dirty="0" smtClean="0"/>
              <a:t>,  </a:t>
            </a:r>
            <a:r>
              <a:rPr lang="ru-RU" sz="2400" b="1" dirty="0" err="1" smtClean="0"/>
              <a:t>дропах</a:t>
            </a:r>
            <a:r>
              <a:rPr lang="ru-RU" sz="2400" b="1" dirty="0" smtClean="0"/>
              <a:t>, перилах и т. д., расположенных последовательно на всём протяжении трассы.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0804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Предварительное задание учащимся:</a:t>
            </a:r>
          </a:p>
          <a:p>
            <a:endParaRPr lang="ru-RU" sz="2400" b="1" dirty="0" smtClean="0"/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Узнать  об особенностях и специфике зимних видов спорта:</a:t>
            </a:r>
          </a:p>
          <a:p>
            <a:r>
              <a:rPr lang="ru-RU" sz="2400" b="1" dirty="0" smtClean="0"/>
              <a:t>Фристайл акробатика</a:t>
            </a:r>
          </a:p>
          <a:p>
            <a:r>
              <a:rPr lang="ru-RU" sz="2400" b="1" dirty="0" smtClean="0"/>
              <a:t>Сноуборд параллельные виды</a:t>
            </a:r>
          </a:p>
          <a:p>
            <a:r>
              <a:rPr lang="ru-RU" sz="2400" b="1" dirty="0" smtClean="0"/>
              <a:t>Скелетон</a:t>
            </a:r>
          </a:p>
          <a:p>
            <a:r>
              <a:rPr lang="ru-RU" sz="2400" b="1" dirty="0" smtClean="0"/>
              <a:t>Фристайл </a:t>
            </a:r>
            <a:r>
              <a:rPr lang="ru-RU" sz="2400" b="1" dirty="0" err="1" smtClean="0"/>
              <a:t>ски-кросс</a:t>
            </a:r>
            <a:endParaRPr lang="ru-RU" sz="2400" b="1" dirty="0" smtClean="0"/>
          </a:p>
          <a:p>
            <a:r>
              <a:rPr lang="ru-RU" sz="2400" b="1" dirty="0" smtClean="0"/>
              <a:t>Биатлон</a:t>
            </a:r>
          </a:p>
          <a:p>
            <a:r>
              <a:rPr lang="ru-RU" sz="2400" b="1" dirty="0" smtClean="0"/>
              <a:t>Бобслей</a:t>
            </a:r>
          </a:p>
          <a:p>
            <a:r>
              <a:rPr lang="ru-RU" sz="2400" b="1" dirty="0" err="1" smtClean="0"/>
              <a:t>Хавпайл</a:t>
            </a:r>
            <a:endParaRPr lang="ru-RU" sz="2400" b="1" dirty="0" smtClean="0"/>
          </a:p>
          <a:p>
            <a:r>
              <a:rPr lang="ru-RU" sz="2400" b="1" dirty="0" err="1" smtClean="0"/>
              <a:t>Слоупстайл</a:t>
            </a: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Кто стал чемпионами в этих видах спорта на Олимпиаде в Сочи?</a:t>
            </a:r>
          </a:p>
          <a:p>
            <a:endParaRPr lang="ru-RU" sz="24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Файл:Sochi 2014 - Log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912768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188640"/>
            <a:ext cx="545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XXII </a:t>
            </a:r>
            <a:r>
              <a:rPr lang="ru-RU" sz="2400" b="1" dirty="0" smtClean="0">
                <a:solidFill>
                  <a:srgbClr val="C00000"/>
                </a:solidFill>
              </a:rPr>
              <a:t> зимние Олимпийские игры в Сочи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3316" name="Picture 4" descr="http://upload.wikimedia.org/wikipedia/commons/thumb/f/fe/RR5015-0004R.jpg/220px-RR5015-0004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12825"/>
            <a:ext cx="3096344" cy="3082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696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Можешь ли ты назвать</a:t>
            </a:r>
          </a:p>
          <a:p>
            <a:pPr algn="ctr"/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логан</a:t>
            </a:r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Олимпиады в </a:t>
            </a:r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Сочи?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980728"/>
            <a:ext cx="87129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Жаркие.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Зимние.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Твои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Какие виды спорта изображают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эти символы?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Что ты знаешь об этих видах спорта?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3.bp.blogspot.com/-qP-lpRviJ1c/UQEvwD9I7sI/AAAAAAAAHDM/SK5AH_43e-g/s1600/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191250" cy="4552951"/>
          </a:xfrm>
          <a:prstGeom prst="rect">
            <a:avLst/>
          </a:prstGeom>
          <a:noFill/>
        </p:spPr>
      </p:pic>
      <p:pic>
        <p:nvPicPr>
          <p:cNvPr id="3" name="Picture 2" descr="http://3.bp.blogspot.com/-qP-lpRviJ1c/UQEvwD9I7sI/AAAAAAAAHDM/SK5AH_43e-g/s1600/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191250" cy="45529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4653136"/>
            <a:ext cx="6552728" cy="1418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3.bp.blogspot.com/-qP-lpRviJ1c/UQEvwD9I7sI/AAAAAAAAHDM/SK5AH_43e-g/s1600/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6191250" cy="455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127</Words>
  <Application>Microsoft Office PowerPoint</Application>
  <PresentationFormat>Экран (4:3)</PresentationFormat>
  <Paragraphs>42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User</cp:lastModifiedBy>
  <cp:revision>10</cp:revision>
  <dcterms:created xsi:type="dcterms:W3CDTF">2014-02-16T15:52:41Z</dcterms:created>
  <dcterms:modified xsi:type="dcterms:W3CDTF">2014-12-07T17:49:55Z</dcterms:modified>
</cp:coreProperties>
</file>