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70" r:id="rId8"/>
    <p:sldId id="263" r:id="rId9"/>
    <p:sldId id="271" r:id="rId10"/>
    <p:sldId id="264" r:id="rId11"/>
    <p:sldId id="272" r:id="rId12"/>
    <p:sldId id="265" r:id="rId13"/>
    <p:sldId id="273" r:id="rId14"/>
    <p:sldId id="274" r:id="rId15"/>
    <p:sldId id="266" r:id="rId16"/>
    <p:sldId id="276" r:id="rId17"/>
    <p:sldId id="275" r:id="rId18"/>
    <p:sldId id="267" r:id="rId19"/>
    <p:sldId id="277" r:id="rId20"/>
    <p:sldId id="268" r:id="rId21"/>
    <p:sldId id="278" r:id="rId22"/>
    <p:sldId id="269" r:id="rId23"/>
    <p:sldId id="279" r:id="rId24"/>
    <p:sldId id="261" r:id="rId25"/>
    <p:sldId id="285" r:id="rId26"/>
    <p:sldId id="286" r:id="rId27"/>
    <p:sldId id="280" r:id="rId28"/>
    <p:sldId id="288" r:id="rId29"/>
    <p:sldId id="289" r:id="rId30"/>
    <p:sldId id="281" r:id="rId31"/>
    <p:sldId id="282" r:id="rId32"/>
    <p:sldId id="290" r:id="rId33"/>
    <p:sldId id="283" r:id="rId34"/>
    <p:sldId id="284" r:id="rId35"/>
    <p:sldId id="297" r:id="rId36"/>
    <p:sldId id="291" r:id="rId37"/>
    <p:sldId id="298" r:id="rId38"/>
    <p:sldId id="292" r:id="rId39"/>
    <p:sldId id="299" r:id="rId40"/>
    <p:sldId id="293" r:id="rId41"/>
    <p:sldId id="300" r:id="rId42"/>
    <p:sldId id="295" r:id="rId43"/>
    <p:sldId id="296" r:id="rId44"/>
    <p:sldId id="309" r:id="rId45"/>
    <p:sldId id="310" r:id="rId46"/>
    <p:sldId id="302"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1FF"/>
    <a:srgbClr val="2FF1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p:cViewPr varScale="1">
        <p:scale>
          <a:sx n="72" d="100"/>
          <a:sy n="72" d="100"/>
        </p:scale>
        <p:origin x="-5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779E408-B89D-4913-AB50-9BC2ED84BA36}" type="datetimeFigureOut">
              <a:rPr lang="ru-RU" smtClean="0"/>
              <a:pPr/>
              <a:t>06.06.2011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C746E-7481-4E1A-8494-4F2E42F271F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79E408-B89D-4913-AB50-9BC2ED84BA36}" type="datetimeFigureOut">
              <a:rPr lang="ru-RU" smtClean="0"/>
              <a:pPr/>
              <a:t>06.06.2011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C746E-7481-4E1A-8494-4F2E42F271F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79E408-B89D-4913-AB50-9BC2ED84BA36}" type="datetimeFigureOut">
              <a:rPr lang="ru-RU" smtClean="0"/>
              <a:pPr/>
              <a:t>06.06.2011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C746E-7481-4E1A-8494-4F2E42F271F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779E408-B89D-4913-AB50-9BC2ED84BA36}" type="datetimeFigureOut">
              <a:rPr lang="ru-RU" smtClean="0"/>
              <a:pPr/>
              <a:t>06.06.2011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C746E-7481-4E1A-8494-4F2E42F271F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779E408-B89D-4913-AB50-9BC2ED84BA36}" type="datetimeFigureOut">
              <a:rPr lang="ru-RU" smtClean="0"/>
              <a:pPr/>
              <a:t>06.06.2011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C746E-7481-4E1A-8494-4F2E42F271F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779E408-B89D-4913-AB50-9BC2ED84BA36}" type="datetimeFigureOut">
              <a:rPr lang="ru-RU" smtClean="0"/>
              <a:pPr/>
              <a:t>06.06.2011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AC746E-7481-4E1A-8494-4F2E42F271F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779E408-B89D-4913-AB50-9BC2ED84BA36}" type="datetimeFigureOut">
              <a:rPr lang="ru-RU" smtClean="0"/>
              <a:pPr/>
              <a:t>06.06.2011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6AC746E-7481-4E1A-8494-4F2E42F271F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779E408-B89D-4913-AB50-9BC2ED84BA36}" type="datetimeFigureOut">
              <a:rPr lang="ru-RU" smtClean="0"/>
              <a:pPr/>
              <a:t>06.06.2011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6AC746E-7481-4E1A-8494-4F2E42F271F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79E408-B89D-4913-AB50-9BC2ED84BA36}" type="datetimeFigureOut">
              <a:rPr lang="ru-RU" smtClean="0"/>
              <a:pPr/>
              <a:t>06.06.2011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6AC746E-7481-4E1A-8494-4F2E42F271F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79E408-B89D-4913-AB50-9BC2ED84BA36}" type="datetimeFigureOut">
              <a:rPr lang="ru-RU" smtClean="0"/>
              <a:pPr/>
              <a:t>06.06.2011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AC746E-7481-4E1A-8494-4F2E42F271F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779E408-B89D-4913-AB50-9BC2ED84BA36}" type="datetimeFigureOut">
              <a:rPr lang="ru-RU" smtClean="0"/>
              <a:pPr/>
              <a:t>06.06.2011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AC746E-7481-4E1A-8494-4F2E42F271F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9E408-B89D-4913-AB50-9BC2ED84BA36}" type="datetimeFigureOut">
              <a:rPr lang="ru-RU" smtClean="0"/>
              <a:pPr/>
              <a:t>06.06.2011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746E-7481-4E1A-8494-4F2E42F271F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user\Desktop\&#1050;&#1054;&#1053;&#1050;&#1059;&#1056;&#1057;\x-files_theme_-_x-files.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user\Desktop\&#1050;&#1054;&#1053;&#1050;&#1059;&#1056;&#1057;\Gong.mp3" TargetMode="External"/><Relationship Id="rId1" Type="http://schemas.openxmlformats.org/officeDocument/2006/relationships/audio" Target="file:///C:\Users\user\Desktop\&#1050;&#1054;&#1053;&#1050;&#1059;&#1056;&#1057;\2&#1084;&#1080;&#1085;&#1091;&#1090;&#1099;.mp3"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Users\user\Desktop\&#1050;&#1054;&#1053;&#1050;&#1059;&#1056;&#1057;\02)(www.muzico.ru).mp3" TargetMode="Externa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user\Desktop\&#1050;&#1054;&#1053;&#1050;&#1059;&#1056;&#1057;\Gong.mp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Users\user\Desktop\&#1050;&#1054;&#1053;&#1050;&#1059;&#1056;&#1057;\fanfar_-_fanfar.mp3"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Users\user\Desktop\&#1050;&#1054;&#1053;&#1050;&#1059;&#1056;&#1057;\02)(www.muzico.ru).mp3" TargetMode="External"/><Relationship Id="rId4" Type="http://schemas.openxmlformats.org/officeDocument/2006/relationships/image" Target="../media/image6.gi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user\Desktop\&#1050;&#1054;&#1053;&#1050;&#1059;&#1056;&#1057;\Gong.mp3"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file:///C:\Users\user\Desktop\&#1050;&#1054;&#1053;&#1050;&#1059;&#1056;&#1057;\Gong.mp3" TargetMode="External"/><Relationship Id="rId7" Type="http://schemas.openxmlformats.org/officeDocument/2006/relationships/image" Target="../media/image23.png"/><Relationship Id="rId2" Type="http://schemas.openxmlformats.org/officeDocument/2006/relationships/audio" Target="file:///C:\Users\user\Desktop\&#1050;&#1054;&#1053;&#1050;&#1059;&#1056;&#1057;\2&#1084;&#1080;&#1085;&#1091;&#1090;&#1099;.mp3" TargetMode="External"/><Relationship Id="rId1" Type="http://schemas.openxmlformats.org/officeDocument/2006/relationships/audio" Target="file:///C:\Users\user\Desktop\&#1050;&#1054;&#1053;&#1050;&#1059;&#1056;&#1057;\&#1084;&#1080;&#1085;&#1091;&#1090;&#1072;.mp3" TargetMode="External"/><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audio" Target="file:///C:\Users\user\Desktop\&#1050;&#1054;&#1053;&#1050;&#1059;&#1056;&#1057;\Track%2096.wav" TargetMode="External"/><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file:///C:\Users\user\Desktop\&#1050;&#1054;&#1053;&#1050;&#1059;&#1056;&#1057;\Gong.mp3" TargetMode="External"/><Relationship Id="rId7" Type="http://schemas.openxmlformats.org/officeDocument/2006/relationships/image" Target="../media/image23.png"/><Relationship Id="rId2" Type="http://schemas.openxmlformats.org/officeDocument/2006/relationships/audio" Target="file:///C:\Users\user\Desktop\&#1050;&#1054;&#1053;&#1050;&#1059;&#1056;&#1057;\2&#1084;&#1080;&#1085;&#1091;&#1090;&#1099;.mp3" TargetMode="External"/><Relationship Id="rId1" Type="http://schemas.openxmlformats.org/officeDocument/2006/relationships/audio" Target="file:///C:\Users\user\Desktop\&#1050;&#1054;&#1053;&#1050;&#1059;&#1056;&#1057;\&#1084;&#1080;&#1085;&#1091;&#1090;&#1072;.mp3" TargetMode="External"/><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audio" Target="file:///C:\Users\user\Desktop\&#1050;&#1054;&#1053;&#1050;&#1059;&#1056;&#1057;\Track%2096.wav" TargetMode="Externa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user\Desktop\&#1050;&#1054;&#1053;&#1050;&#1059;&#1056;&#1057;\Gong.mp3"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file:///C:\Users\user\Desktop\&#1050;&#1054;&#1053;&#1050;&#1059;&#1056;&#1057;\Gong.mp3" TargetMode="External"/><Relationship Id="rId7" Type="http://schemas.openxmlformats.org/officeDocument/2006/relationships/image" Target="../media/image23.png"/><Relationship Id="rId2" Type="http://schemas.openxmlformats.org/officeDocument/2006/relationships/audio" Target="file:///C:\Users\user\Desktop\&#1050;&#1054;&#1053;&#1050;&#1059;&#1056;&#1057;\2&#1084;&#1080;&#1085;&#1091;&#1090;&#1099;.mp3" TargetMode="External"/><Relationship Id="rId1" Type="http://schemas.openxmlformats.org/officeDocument/2006/relationships/audio" Target="file:///C:\Users\user\Desktop\&#1050;&#1054;&#1053;&#1050;&#1059;&#1056;&#1057;\&#1084;&#1080;&#1085;&#1091;&#1090;&#1072;.mp3" TargetMode="External"/><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audio" Target="file:///C:\Users\user\Desktop\&#1050;&#1054;&#1053;&#1050;&#1059;&#1056;&#1057;\Track%2096.wav" TargetMode="External"/><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file:///C:\Users\user\Desktop\&#1050;&#1054;&#1053;&#1050;&#1059;&#1056;&#1057;\Gong.mp3" TargetMode="External"/><Relationship Id="rId7" Type="http://schemas.openxmlformats.org/officeDocument/2006/relationships/image" Target="../media/image23.png"/><Relationship Id="rId2" Type="http://schemas.openxmlformats.org/officeDocument/2006/relationships/audio" Target="file:///C:\Users\user\Desktop\&#1050;&#1054;&#1053;&#1050;&#1059;&#1056;&#1057;\2&#1084;&#1080;&#1085;&#1091;&#1090;&#1099;.mp3" TargetMode="External"/><Relationship Id="rId1" Type="http://schemas.openxmlformats.org/officeDocument/2006/relationships/audio" Target="file:///C:\Users\user\Desktop\&#1050;&#1054;&#1053;&#1050;&#1059;&#1056;&#1057;\&#1084;&#1080;&#1085;&#1091;&#1090;&#1072;.mp3" TargetMode="External"/><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audio" Target="file:///C:\Users\user\Desktop\&#1050;&#1054;&#1053;&#1050;&#1059;&#1056;&#1057;\Track%2096.wav" TargetMode="External"/><Relationship Id="rId9"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file:///C:\Users\user\Desktop\&#1050;&#1054;&#1053;&#1050;&#1059;&#1056;&#1057;\Gong.mp3" TargetMode="External"/><Relationship Id="rId7" Type="http://schemas.openxmlformats.org/officeDocument/2006/relationships/image" Target="../media/image23.png"/><Relationship Id="rId2" Type="http://schemas.openxmlformats.org/officeDocument/2006/relationships/audio" Target="file:///C:\Users\user\Desktop\&#1050;&#1054;&#1053;&#1050;&#1059;&#1056;&#1057;\2&#1084;&#1080;&#1085;&#1091;&#1090;&#1099;.mp3" TargetMode="External"/><Relationship Id="rId1" Type="http://schemas.openxmlformats.org/officeDocument/2006/relationships/audio" Target="file:///C:\Users\user\Desktop\&#1050;&#1054;&#1053;&#1050;&#1059;&#1056;&#1057;\&#1084;&#1080;&#1085;&#1091;&#1090;&#1072;.mp3" TargetMode="External"/><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audio" Target="file:///C:\Users\user\Desktop\&#1050;&#1054;&#1053;&#1050;&#1059;&#1056;&#1057;\Track%2096.wav" TargetMode="External"/><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user\Desktop\&#1050;&#1054;&#1053;&#1050;&#1059;&#1056;&#1057;\Gong.mp3" TargetMode="Externa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Users\user\Desktop\&#1050;&#1054;&#1053;&#1050;&#1059;&#1056;&#1057;\02)(www.muzico.ru).mp3" TargetMode="Externa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audio" Target="file:///C:\Users\user\Desktop\&#1050;&#1054;&#1053;&#1050;&#1059;&#1056;&#1057;\Gong.mp3" TargetMode="Externa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Users\user\Desktop\&#1050;&#1054;&#1053;&#1050;&#1059;&#1056;&#1057;\02)(www.muzico.ru).mp3" TargetMode="External"/><Relationship Id="rId4" Type="http://schemas.openxmlformats.org/officeDocument/2006/relationships/image" Target="../media/image6.gif"/></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user\Desktop\&#1050;&#1054;&#1053;&#1050;&#1059;&#1056;&#1057;\Gong.mp3"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C:\Users\user\Desktop\&#1050;&#1054;&#1053;&#1050;&#1059;&#1056;&#1057;\fanfar_-_fanfar.mp3"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user\Desktop\&#1050;&#1054;&#1053;&#1050;&#1059;&#1056;&#1057;\Gong.mp3"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user\Desktop\&#1050;&#1054;&#1053;&#1050;&#1059;&#1056;&#1057;\Gong.mp3" TargetMode="External"/><Relationship Id="rId1" Type="http://schemas.openxmlformats.org/officeDocument/2006/relationships/audio" Target="file:///C:\Users\user\Desktop\&#1050;&#1054;&#1053;&#1050;&#1059;&#1056;&#1057;\2&#1084;&#1080;&#1085;&#1091;&#1090;&#1099;.mp3" TargetMode="Externa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user\Desktop\&#1050;&#1054;&#1053;&#1050;&#1059;&#1056;&#1057;\Gong.mp3" TargetMode="External"/><Relationship Id="rId1" Type="http://schemas.openxmlformats.org/officeDocument/2006/relationships/audio" Target="file:///C:\Users\user\Desktop\&#1050;&#1054;&#1053;&#1050;&#1059;&#1056;&#1057;\2&#1084;&#1080;&#1085;&#1091;&#1090;&#1099;.mp3"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user\Desktop\&#1050;&#1054;&#1053;&#1050;&#1059;&#1056;&#1057;\Gong.mp3" TargetMode="External"/><Relationship Id="rId1" Type="http://schemas.openxmlformats.org/officeDocument/2006/relationships/audio" Target="file:///C:\Users\user\Desktop\&#1050;&#1054;&#1053;&#1050;&#1059;&#1056;&#1057;\2&#1084;&#1080;&#1085;&#1091;&#1090;&#1099;.mp3" TargetMode="Externa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КОНКУРС\0014-015-Mlechnyj-put.jpg"/>
          <p:cNvPicPr>
            <a:picLocks noChangeAspect="1" noChangeArrowheads="1"/>
          </p:cNvPicPr>
          <p:nvPr/>
        </p:nvPicPr>
        <p:blipFill>
          <a:blip r:embed="rId3" cstate="print">
            <a:lum bright="-20000"/>
          </a:blip>
          <a:srcRect/>
          <a:stretch>
            <a:fillRect/>
          </a:stretch>
        </p:blipFill>
        <p:spPr bwMode="auto">
          <a:xfrm>
            <a:off x="0" y="0"/>
            <a:ext cx="9144000" cy="6858001"/>
          </a:xfrm>
          <a:prstGeom prst="rect">
            <a:avLst/>
          </a:prstGeom>
          <a:noFill/>
        </p:spPr>
      </p:pic>
      <p:pic>
        <p:nvPicPr>
          <p:cNvPr id="8" name="x-files_theme_-_x-files.mp3">
            <a:hlinkClick r:id="" action="ppaction://media"/>
          </p:cNvPr>
          <p:cNvPicPr>
            <a:picLocks noRot="1" noChangeAspect="1"/>
          </p:cNvPicPr>
          <p:nvPr>
            <a:audioFile r:link="rId1"/>
          </p:nvPr>
        </p:nvPicPr>
        <p:blipFill>
          <a:blip r:embed="rId4" cstate="print"/>
          <a:stretch>
            <a:fillRect/>
          </a:stretch>
        </p:blipFill>
        <p:spPr>
          <a:xfrm>
            <a:off x="8839200" y="0"/>
            <a:ext cx="304800" cy="304800"/>
          </a:xfrm>
          <a:prstGeom prst="rect">
            <a:avLst/>
          </a:prstGeom>
        </p:spPr>
      </p:pic>
      <p:sp>
        <p:nvSpPr>
          <p:cNvPr id="3" name="Подзаголовок 2"/>
          <p:cNvSpPr>
            <a:spLocks noGrp="1"/>
          </p:cNvSpPr>
          <p:nvPr>
            <p:ph type="subTitle" idx="1"/>
          </p:nvPr>
        </p:nvSpPr>
        <p:spPr>
          <a:xfrm>
            <a:off x="1357290" y="1000108"/>
            <a:ext cx="6400800" cy="1752600"/>
          </a:xfrm>
        </p:spPr>
        <p:txBody>
          <a:bodyPr>
            <a:normAutofit/>
          </a:bodyPr>
          <a:lstStyle/>
          <a:p>
            <a:r>
              <a:rPr lang="ru-RU" sz="3600" dirty="0" smtClean="0">
                <a:solidFill>
                  <a:schemeClr val="bg1"/>
                </a:solidFill>
              </a:rPr>
              <a:t>Физико-математическая</a:t>
            </a:r>
          </a:p>
          <a:p>
            <a:r>
              <a:rPr lang="ru-RU" sz="3600" dirty="0" smtClean="0">
                <a:solidFill>
                  <a:schemeClr val="bg1"/>
                </a:solidFill>
              </a:rPr>
              <a:t>викторина</a:t>
            </a:r>
            <a:endParaRPr lang="ru-RU" sz="3600" dirty="0">
              <a:solidFill>
                <a:schemeClr val="bg1"/>
              </a:solidFill>
            </a:endParaRPr>
          </a:p>
        </p:txBody>
      </p:sp>
      <p:sp>
        <p:nvSpPr>
          <p:cNvPr id="5" name="Прямоугольник 4"/>
          <p:cNvSpPr/>
          <p:nvPr/>
        </p:nvSpPr>
        <p:spPr>
          <a:xfrm>
            <a:off x="328333" y="3514555"/>
            <a:ext cx="8672823" cy="1200329"/>
          </a:xfrm>
          <a:prstGeom prst="rect">
            <a:avLst/>
          </a:prstGeom>
          <a:noFill/>
        </p:spPr>
        <p:txBody>
          <a:bodyPr wrap="none" lIns="91440" tIns="45720" rIns="91440" bIns="45720">
            <a:spAutoFit/>
          </a:bodyPr>
          <a:lstStyle/>
          <a:p>
            <a:pPr algn="ctr"/>
            <a:r>
              <a:rPr lang="ru-RU" sz="7200" b="1" dirty="0" smtClean="0">
                <a:ln w="1905"/>
                <a:solidFill>
                  <a:srgbClr val="FFFF00"/>
                </a:solidFill>
                <a:effectLst>
                  <a:glow rad="101600">
                    <a:schemeClr val="accent4">
                      <a:satMod val="175000"/>
                      <a:alpha val="40000"/>
                    </a:schemeClr>
                  </a:glow>
                  <a:innerShdw blurRad="69850" dist="43180" dir="5400000">
                    <a:srgbClr val="000000">
                      <a:alpha val="65000"/>
                    </a:srgbClr>
                  </a:innerShdw>
                </a:effectLst>
              </a:rPr>
              <a:t>«В бесконечность…» </a:t>
            </a:r>
            <a:endParaRPr lang="ru-RU" sz="7200" b="1" cap="none" spc="0" dirty="0">
              <a:ln w="1905"/>
              <a:solidFill>
                <a:srgbClr val="FFFF00"/>
              </a:solidFill>
              <a:effectLst>
                <a:glow rad="101600">
                  <a:schemeClr val="accent4">
                    <a:satMod val="175000"/>
                    <a:alpha val="40000"/>
                  </a:schemeClr>
                </a:glow>
                <a:innerShdw blurRad="69850" dist="43180" dir="5400000">
                  <a:srgbClr val="000000">
                    <a:alpha val="65000"/>
                  </a:srgbClr>
                </a:innerShdw>
              </a:effectLst>
            </a:endParaRPr>
          </a:p>
        </p:txBody>
      </p:sp>
    </p:spTree>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192" fill="hold"/>
                                        <p:tgtEl>
                                          <p:spTgt spid="8"/>
                                        </p:tgtEl>
                                      </p:cBhvr>
                                    </p:cmd>
                                  </p:childTnLst>
                                </p:cTn>
                              </p:par>
                              <p:par>
                                <p:cTn id="7" presetID="10" presetClass="entr" presetSubtype="0" fill="hold" nodeType="withEffect">
                                  <p:stCondLst>
                                    <p:cond delay="5000"/>
                                  </p:stCondLst>
                                  <p:iterate type="lt">
                                    <p:tmPct val="0"/>
                                  </p:iterate>
                                  <p:childTnLst>
                                    <p:set>
                                      <p:cBhvr>
                                        <p:cTn id="8" dur="1" fill="hold">
                                          <p:stCondLst>
                                            <p:cond delay="0"/>
                                          </p:stCondLst>
                                        </p:cTn>
                                        <p:tgtEl>
                                          <p:spTgt spid="1026"/>
                                        </p:tgtEl>
                                        <p:attrNameLst>
                                          <p:attrName>style.visibility</p:attrName>
                                        </p:attrNameLst>
                                      </p:cBhvr>
                                      <p:to>
                                        <p:strVal val="visible"/>
                                      </p:to>
                                    </p:set>
                                    <p:animEffect transition="in" filter="fade">
                                      <p:cBhvr>
                                        <p:cTn id="9" dur="5000"/>
                                        <p:tgtEl>
                                          <p:spTgt spid="1026"/>
                                        </p:tgtEl>
                                      </p:cBhvr>
                                    </p:animEffect>
                                  </p:childTnLst>
                                </p:cTn>
                              </p:par>
                              <p:par>
                                <p:cTn id="10" presetID="45" presetClass="entr" presetSubtype="0" fill="hold" grpId="0" nodeType="withEffect">
                                  <p:stCondLst>
                                    <p:cond delay="100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53" presetClass="entr" presetSubtype="0" fill="hold" grpId="0" nodeType="withEffect">
                                  <p:stCondLst>
                                    <p:cond delay="17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0" fill="hold"/>
                                        <p:tgtEl>
                                          <p:spTgt spid="5"/>
                                        </p:tgtEl>
                                        <p:attrNameLst>
                                          <p:attrName>ppt_w</p:attrName>
                                        </p:attrNameLst>
                                      </p:cBhvr>
                                      <p:tavLst>
                                        <p:tav tm="0">
                                          <p:val>
                                            <p:fltVal val="0"/>
                                          </p:val>
                                        </p:tav>
                                        <p:tav tm="100000">
                                          <p:val>
                                            <p:strVal val="#ppt_w"/>
                                          </p:val>
                                        </p:tav>
                                      </p:tavLst>
                                    </p:anim>
                                    <p:anim calcmode="lin" valueType="num">
                                      <p:cBhvr>
                                        <p:cTn id="18" dur="5000" fill="hold"/>
                                        <p:tgtEl>
                                          <p:spTgt spid="5"/>
                                        </p:tgtEl>
                                        <p:attrNameLst>
                                          <p:attrName>ppt_h</p:attrName>
                                        </p:attrNameLst>
                                      </p:cBhvr>
                                      <p:tavLst>
                                        <p:tav tm="0">
                                          <p:val>
                                            <p:fltVal val="0"/>
                                          </p:val>
                                        </p:tav>
                                        <p:tav tm="100000">
                                          <p:val>
                                            <p:strVal val="#ppt_h"/>
                                          </p:val>
                                        </p:tav>
                                      </p:tavLst>
                                    </p:anim>
                                    <p:animEffect transition="in" filter="fade">
                                      <p:cBhvr>
                                        <p:cTn id="1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3" grpId="0" uiExpand="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2343145" y="571480"/>
            <a:ext cx="4872061" cy="4062432"/>
          </a:xfrm>
          <a:prstGeom prst="rect">
            <a:avLst/>
          </a:prstGeom>
          <a:noFill/>
          <a:ln w="9525">
            <a:noFill/>
            <a:miter lim="800000"/>
            <a:headEnd/>
            <a:tailEnd/>
          </a:ln>
        </p:spPr>
      </p:pic>
      <p:pic>
        <p:nvPicPr>
          <p:cNvPr id="8193" name="Picture 1"/>
          <p:cNvPicPr>
            <a:picLocks noChangeAspect="1" noChangeArrowheads="1"/>
          </p:cNvPicPr>
          <p:nvPr/>
        </p:nvPicPr>
        <p:blipFill>
          <a:blip r:embed="rId3" cstate="print"/>
          <a:srcRect/>
          <a:stretch>
            <a:fillRect/>
          </a:stretch>
        </p:blipFill>
        <p:spPr bwMode="auto">
          <a:xfrm>
            <a:off x="614367" y="4572008"/>
            <a:ext cx="8101037" cy="20614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193"/>
                                        </p:tgtEl>
                                        <p:attrNameLst>
                                          <p:attrName>style.visibility</p:attrName>
                                        </p:attrNameLst>
                                      </p:cBhvr>
                                      <p:to>
                                        <p:strVal val="visible"/>
                                      </p:to>
                                    </p:set>
                                    <p:animEffect transition="in" filter="fade">
                                      <p:cBhvr>
                                        <p:cTn id="11" dur="20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FF00"/>
                </a:solidFill>
              </a:rPr>
              <a:t>Вспомни</a:t>
            </a:r>
            <a:endParaRPr lang="ru-RU" dirty="0">
              <a:solidFill>
                <a:srgbClr val="FFFF00"/>
              </a:solidFill>
            </a:endParaRPr>
          </a:p>
        </p:txBody>
      </p:sp>
      <p:sp>
        <p:nvSpPr>
          <p:cNvPr id="4" name="TextBox 3"/>
          <p:cNvSpPr txBox="1"/>
          <p:nvPr/>
        </p:nvSpPr>
        <p:spPr>
          <a:xfrm>
            <a:off x="214282" y="1798630"/>
            <a:ext cx="8715404" cy="2585323"/>
          </a:xfrm>
          <a:prstGeom prst="rect">
            <a:avLst/>
          </a:prstGeom>
          <a:noFill/>
        </p:spPr>
        <p:txBody>
          <a:bodyPr wrap="square" rtlCol="0">
            <a:spAutoFit/>
          </a:bodyPr>
          <a:lstStyle/>
          <a:p>
            <a:pPr lvl="0" algn="just"/>
            <a:r>
              <a:rPr lang="ru-RU" sz="5400" dirty="0" smtClean="0">
                <a:solidFill>
                  <a:schemeClr val="bg1"/>
                </a:solidFill>
              </a:rPr>
              <a:t>В какую погоду быстрее сохнут лужи на асфальте и почему?</a:t>
            </a:r>
            <a:endParaRPr lang="ru-RU" sz="5400" dirty="0">
              <a:solidFill>
                <a:schemeClr val="bg1"/>
              </a:solidFill>
            </a:endParaRPr>
          </a:p>
        </p:txBody>
      </p:sp>
      <p:pic>
        <p:nvPicPr>
          <p:cNvPr id="6" name="2минуты.mp3">
            <a:hlinkClick r:id="" action="ppaction://media"/>
          </p:cNvPr>
          <p:cNvPicPr>
            <a:picLocks noRot="1" noChangeAspect="1"/>
          </p:cNvPicPr>
          <p:nvPr>
            <a:audioFile r:link="rId1"/>
          </p:nvPr>
        </p:nvPicPr>
        <p:blipFill>
          <a:blip r:embed="rId4" cstate="print"/>
          <a:stretch>
            <a:fillRect/>
          </a:stretch>
        </p:blipFill>
        <p:spPr>
          <a:xfrm>
            <a:off x="8715404" y="500042"/>
            <a:ext cx="304800" cy="304800"/>
          </a:xfrm>
          <a:prstGeom prst="rect">
            <a:avLst/>
          </a:prstGeom>
        </p:spPr>
      </p:pic>
      <p:pic>
        <p:nvPicPr>
          <p:cNvPr id="7" name="Gong.mp3">
            <a:hlinkClick r:id="" action="ppaction://media"/>
          </p:cNvPr>
          <p:cNvPicPr>
            <a:picLocks noRot="1" noChangeAspect="1"/>
          </p:cNvPicPr>
          <p:nvPr>
            <a:audioFile r:link="rId2"/>
          </p:nvPr>
        </p:nvPicPr>
        <p:blipFill>
          <a:blip r:embed="rId5" cstate="print"/>
          <a:stretch>
            <a:fillRect/>
          </a:stretch>
        </p:blipFill>
        <p:spPr>
          <a:xfrm>
            <a:off x="9358346" y="192880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22575" fill="hold"/>
                                        <p:tgtEl>
                                          <p:spTgt spid="6"/>
                                        </p:tgtEl>
                                      </p:cBhvr>
                                    </p:cmd>
                                  </p:childTnLst>
                                </p:cTn>
                              </p:par>
                            </p:childTnLst>
                          </p:cTn>
                        </p:par>
                        <p:par>
                          <p:cTn id="19" fill="hold">
                            <p:stCondLst>
                              <p:cond delay="122575"/>
                            </p:stCondLst>
                            <p:childTnLst>
                              <p:par>
                                <p:cTn id="20" presetID="1" presetClass="mediacall" presetSubtype="0" fill="hold" nodeType="afterEffect">
                                  <p:stCondLst>
                                    <p:cond delay="500"/>
                                  </p:stCondLst>
                                  <p:childTnLst>
                                    <p:cmd type="call" cmd="playFrom(0.0)">
                                      <p:cBhvr>
                                        <p:cTn id="21" dur="6069" fill="hold"/>
                                        <p:tgtEl>
                                          <p:spTgt spid="7"/>
                                        </p:tgtEl>
                                      </p:cBhvr>
                                    </p:cmd>
                                  </p:childTnLst>
                                </p:cTn>
                              </p:par>
                            </p:childTnLst>
                          </p:cTn>
                        </p:par>
                      </p:childTnLst>
                    </p:cTn>
                  </p:par>
                  <p:par>
                    <p:cTn id="22" fill="hold">
                      <p:stCondLst>
                        <p:cond delay="indefinite"/>
                      </p:stCondLst>
                      <p:childTnLst>
                        <p:par>
                          <p:cTn id="23" fill="hold">
                            <p:stCondLst>
                              <p:cond delay="0"/>
                            </p:stCondLst>
                            <p:childTnLst>
                              <p:par>
                                <p:cTn id="24" presetID="35" presetClass="exit" presetSubtype="0" fill="hold" grpId="1" nodeType="clickEffect">
                                  <p:stCondLst>
                                    <p:cond delay="0"/>
                                  </p:stCondLst>
                                  <p:iterate type="lt">
                                    <p:tmPct val="0"/>
                                  </p:iterate>
                                  <p:childTnLst>
                                    <p:animEffect transition="out" filter="fade">
                                      <p:cBhvr>
                                        <p:cTn id="25" dur="2000"/>
                                        <p:tgtEl>
                                          <p:spTgt spid="2"/>
                                        </p:tgtEl>
                                      </p:cBhvr>
                                    </p:animEffect>
                                    <p:anim calcmode="lin" valueType="num">
                                      <p:cBhvr>
                                        <p:cTn id="26" dur="2000"/>
                                        <p:tgtEl>
                                          <p:spTgt spid="2"/>
                                        </p:tgtEl>
                                        <p:attrNameLst>
                                          <p:attrName>style.rotation</p:attrName>
                                        </p:attrNameLst>
                                      </p:cBhvr>
                                      <p:tavLst>
                                        <p:tav tm="0">
                                          <p:val>
                                            <p:fltVal val="0"/>
                                          </p:val>
                                        </p:tav>
                                        <p:tav tm="100000">
                                          <p:val>
                                            <p:fltVal val="720"/>
                                          </p:val>
                                        </p:tav>
                                      </p:tavLst>
                                    </p:anim>
                                    <p:anim calcmode="lin" valueType="num">
                                      <p:cBhvr>
                                        <p:cTn id="27" dur="2000"/>
                                        <p:tgtEl>
                                          <p:spTgt spid="2"/>
                                        </p:tgtEl>
                                        <p:attrNameLst>
                                          <p:attrName>ppt_h</p:attrName>
                                        </p:attrNameLst>
                                      </p:cBhvr>
                                      <p:tavLst>
                                        <p:tav tm="0">
                                          <p:val>
                                            <p:strVal val="ppt_h"/>
                                          </p:val>
                                        </p:tav>
                                        <p:tav tm="100000">
                                          <p:val>
                                            <p:fltVal val="0"/>
                                          </p:val>
                                        </p:tav>
                                      </p:tavLst>
                                    </p:anim>
                                    <p:anim calcmode="lin" valueType="num">
                                      <p:cBhvr>
                                        <p:cTn id="28" dur="2000"/>
                                        <p:tgtEl>
                                          <p:spTgt spid="2"/>
                                        </p:tgtEl>
                                        <p:attrNameLst>
                                          <p:attrName>ppt_w</p:attrName>
                                        </p:attrNameLst>
                                      </p:cBhvr>
                                      <p:tavLst>
                                        <p:tav tm="0">
                                          <p:val>
                                            <p:strVal val="ppt_w"/>
                                          </p:val>
                                        </p:tav>
                                        <p:tav tm="100000">
                                          <p:val>
                                            <p:fltVal val="0"/>
                                          </p:val>
                                        </p:tav>
                                      </p:tavLst>
                                    </p:anim>
                                    <p:set>
                                      <p:cBhvr>
                                        <p:cTn id="29" dur="1" fill="hold">
                                          <p:stCondLst>
                                            <p:cond delay="1999"/>
                                          </p:stCondLst>
                                        </p:cTn>
                                        <p:tgtEl>
                                          <p:spTgt spid="2"/>
                                        </p:tgtEl>
                                        <p:attrNameLst>
                                          <p:attrName>style.visibility</p:attrName>
                                        </p:attrNameLst>
                                      </p:cBhvr>
                                      <p:to>
                                        <p:strVal val="hidden"/>
                                      </p:to>
                                    </p:set>
                                  </p:childTnLst>
                                </p:cTn>
                              </p:par>
                              <p:par>
                                <p:cTn id="30" presetID="35" presetClass="exit" presetSubtype="0" fill="hold" grpId="1" nodeType="withEffect">
                                  <p:stCondLst>
                                    <p:cond delay="0"/>
                                  </p:stCondLst>
                                  <p:iterate type="lt">
                                    <p:tmPct val="0"/>
                                  </p:iterate>
                                  <p:childTnLst>
                                    <p:animEffect transition="out" filter="fade">
                                      <p:cBhvr>
                                        <p:cTn id="31" dur="2000"/>
                                        <p:tgtEl>
                                          <p:spTgt spid="4"/>
                                        </p:tgtEl>
                                      </p:cBhvr>
                                    </p:animEffect>
                                    <p:anim calcmode="lin" valueType="num">
                                      <p:cBhvr>
                                        <p:cTn id="32" dur="2000"/>
                                        <p:tgtEl>
                                          <p:spTgt spid="4"/>
                                        </p:tgtEl>
                                        <p:attrNameLst>
                                          <p:attrName>style.rotation</p:attrName>
                                        </p:attrNameLst>
                                      </p:cBhvr>
                                      <p:tavLst>
                                        <p:tav tm="0">
                                          <p:val>
                                            <p:fltVal val="0"/>
                                          </p:val>
                                        </p:tav>
                                        <p:tav tm="100000">
                                          <p:val>
                                            <p:fltVal val="720"/>
                                          </p:val>
                                        </p:tav>
                                      </p:tavLst>
                                    </p:anim>
                                    <p:anim calcmode="lin" valueType="num">
                                      <p:cBhvr>
                                        <p:cTn id="33" dur="2000"/>
                                        <p:tgtEl>
                                          <p:spTgt spid="4"/>
                                        </p:tgtEl>
                                        <p:attrNameLst>
                                          <p:attrName>ppt_h</p:attrName>
                                        </p:attrNameLst>
                                      </p:cBhvr>
                                      <p:tavLst>
                                        <p:tav tm="0">
                                          <p:val>
                                            <p:strVal val="ppt_h"/>
                                          </p:val>
                                        </p:tav>
                                        <p:tav tm="100000">
                                          <p:val>
                                            <p:fltVal val="0"/>
                                          </p:val>
                                        </p:tav>
                                      </p:tavLst>
                                    </p:anim>
                                    <p:anim calcmode="lin" valueType="num">
                                      <p:cBhvr>
                                        <p:cTn id="34" dur="2000"/>
                                        <p:tgtEl>
                                          <p:spTgt spid="4"/>
                                        </p:tgtEl>
                                        <p:attrNameLst>
                                          <p:attrName>ppt_w</p:attrName>
                                        </p:attrNameLst>
                                      </p:cBhvr>
                                      <p:tavLst>
                                        <p:tav tm="0">
                                          <p:val>
                                            <p:strVal val="ppt_w"/>
                                          </p:val>
                                        </p:tav>
                                        <p:tav tm="100000">
                                          <p:val>
                                            <p:fltVal val="0"/>
                                          </p:val>
                                        </p:tav>
                                      </p:tavLst>
                                    </p:anim>
                                    <p:set>
                                      <p:cBhvr>
                                        <p:cTn id="35"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2" grpId="0"/>
      <p:bldP spid="2" grpId="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00034" y="571480"/>
            <a:ext cx="3429000" cy="276225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cstate="print"/>
          <a:srcRect/>
          <a:stretch>
            <a:fillRect/>
          </a:stretch>
        </p:blipFill>
        <p:spPr bwMode="auto">
          <a:xfrm>
            <a:off x="2071670" y="3571876"/>
            <a:ext cx="4914900" cy="2314575"/>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cstate="print"/>
          <a:srcRect/>
          <a:stretch>
            <a:fillRect/>
          </a:stretch>
        </p:blipFill>
        <p:spPr bwMode="auto">
          <a:xfrm>
            <a:off x="5072066" y="1000108"/>
            <a:ext cx="2481267" cy="20955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style.rotation</p:attrName>
                                        </p:attrNameLst>
                                      </p:cBhvr>
                                      <p:tavLst>
                                        <p:tav tm="0">
                                          <p:val>
                                            <p:fltVal val="720"/>
                                          </p:val>
                                        </p:tav>
                                        <p:tav tm="100000">
                                          <p:val>
                                            <p:fltVal val="0"/>
                                          </p:val>
                                        </p:tav>
                                      </p:tavLst>
                                    </p:anim>
                                    <p:anim calcmode="lin" valueType="num">
                                      <p:cBhvr>
                                        <p:cTn id="9" dur="2000" fill="hold"/>
                                        <p:tgtEl>
                                          <p:spTgt spid="7170"/>
                                        </p:tgtEl>
                                        <p:attrNameLst>
                                          <p:attrName>ppt_h</p:attrName>
                                        </p:attrNameLst>
                                      </p:cBhvr>
                                      <p:tavLst>
                                        <p:tav tm="0">
                                          <p:val>
                                            <p:fltVal val="0"/>
                                          </p:val>
                                        </p:tav>
                                        <p:tav tm="100000">
                                          <p:val>
                                            <p:strVal val="#ppt_h"/>
                                          </p:val>
                                        </p:tav>
                                      </p:tavLst>
                                    </p:anim>
                                    <p:anim calcmode="lin" valueType="num">
                                      <p:cBhvr>
                                        <p:cTn id="10" dur="2000" fill="hold"/>
                                        <p:tgtEl>
                                          <p:spTgt spid="7170"/>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1000"/>
                                  </p:stCondLst>
                                  <p:childTnLst>
                                    <p:set>
                                      <p:cBhvr>
                                        <p:cTn id="13" dur="1" fill="hold">
                                          <p:stCondLst>
                                            <p:cond delay="0"/>
                                          </p:stCondLst>
                                        </p:cTn>
                                        <p:tgtEl>
                                          <p:spTgt spid="7173"/>
                                        </p:tgtEl>
                                        <p:attrNameLst>
                                          <p:attrName>style.visibility</p:attrName>
                                        </p:attrNameLst>
                                      </p:cBhvr>
                                      <p:to>
                                        <p:strVal val="visible"/>
                                      </p:to>
                                    </p:set>
                                    <p:animEffect transition="in" filter="fade">
                                      <p:cBhvr>
                                        <p:cTn id="14" dur="2000"/>
                                        <p:tgtEl>
                                          <p:spTgt spid="7173"/>
                                        </p:tgtEl>
                                      </p:cBhvr>
                                    </p:animEffect>
                                    <p:anim calcmode="lin" valueType="num">
                                      <p:cBhvr>
                                        <p:cTn id="15" dur="2000" fill="hold"/>
                                        <p:tgtEl>
                                          <p:spTgt spid="7173"/>
                                        </p:tgtEl>
                                        <p:attrNameLst>
                                          <p:attrName>style.rotation</p:attrName>
                                        </p:attrNameLst>
                                      </p:cBhvr>
                                      <p:tavLst>
                                        <p:tav tm="0">
                                          <p:val>
                                            <p:fltVal val="720"/>
                                          </p:val>
                                        </p:tav>
                                        <p:tav tm="100000">
                                          <p:val>
                                            <p:fltVal val="0"/>
                                          </p:val>
                                        </p:tav>
                                      </p:tavLst>
                                    </p:anim>
                                    <p:anim calcmode="lin" valueType="num">
                                      <p:cBhvr>
                                        <p:cTn id="16" dur="2000" fill="hold"/>
                                        <p:tgtEl>
                                          <p:spTgt spid="7173"/>
                                        </p:tgtEl>
                                        <p:attrNameLst>
                                          <p:attrName>ppt_h</p:attrName>
                                        </p:attrNameLst>
                                      </p:cBhvr>
                                      <p:tavLst>
                                        <p:tav tm="0">
                                          <p:val>
                                            <p:fltVal val="0"/>
                                          </p:val>
                                        </p:tav>
                                        <p:tav tm="100000">
                                          <p:val>
                                            <p:strVal val="#ppt_h"/>
                                          </p:val>
                                        </p:tav>
                                      </p:tavLst>
                                    </p:anim>
                                    <p:anim calcmode="lin" valueType="num">
                                      <p:cBhvr>
                                        <p:cTn id="17" dur="2000" fill="hold"/>
                                        <p:tgtEl>
                                          <p:spTgt spid="7173"/>
                                        </p:tgtEl>
                                        <p:attrNameLst>
                                          <p:attrName>ppt_w</p:attrName>
                                        </p:attrNameLst>
                                      </p:cBhvr>
                                      <p:tavLst>
                                        <p:tav tm="0">
                                          <p:val>
                                            <p:fltVal val="0"/>
                                          </p:val>
                                        </p:tav>
                                        <p:tav tm="100000">
                                          <p:val>
                                            <p:strVal val="#ppt_w"/>
                                          </p:val>
                                        </p:tav>
                                      </p:tavLst>
                                    </p:anim>
                                  </p:childTnLst>
                                </p:cTn>
                              </p:par>
                            </p:childTnLst>
                          </p:cTn>
                        </p:par>
                        <p:par>
                          <p:cTn id="18" fill="hold">
                            <p:stCondLst>
                              <p:cond delay="5000"/>
                            </p:stCondLst>
                            <p:childTnLst>
                              <p:par>
                                <p:cTn id="19" presetID="35" presetClass="entr" presetSubtype="0" fill="hold" nodeType="afterEffect">
                                  <p:stCondLst>
                                    <p:cond delay="150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2000"/>
                                        <p:tgtEl>
                                          <p:spTgt spid="7172"/>
                                        </p:tgtEl>
                                      </p:cBhvr>
                                    </p:animEffect>
                                    <p:anim calcmode="lin" valueType="num">
                                      <p:cBhvr>
                                        <p:cTn id="22" dur="2000" fill="hold"/>
                                        <p:tgtEl>
                                          <p:spTgt spid="7172"/>
                                        </p:tgtEl>
                                        <p:attrNameLst>
                                          <p:attrName>style.rotation</p:attrName>
                                        </p:attrNameLst>
                                      </p:cBhvr>
                                      <p:tavLst>
                                        <p:tav tm="0">
                                          <p:val>
                                            <p:fltVal val="720"/>
                                          </p:val>
                                        </p:tav>
                                        <p:tav tm="100000">
                                          <p:val>
                                            <p:fltVal val="0"/>
                                          </p:val>
                                        </p:tav>
                                      </p:tavLst>
                                    </p:anim>
                                    <p:anim calcmode="lin" valueType="num">
                                      <p:cBhvr>
                                        <p:cTn id="23" dur="2000" fill="hold"/>
                                        <p:tgtEl>
                                          <p:spTgt spid="7172"/>
                                        </p:tgtEl>
                                        <p:attrNameLst>
                                          <p:attrName>ppt_h</p:attrName>
                                        </p:attrNameLst>
                                      </p:cBhvr>
                                      <p:tavLst>
                                        <p:tav tm="0">
                                          <p:val>
                                            <p:fltVal val="0"/>
                                          </p:val>
                                        </p:tav>
                                        <p:tav tm="100000">
                                          <p:val>
                                            <p:strVal val="#ppt_h"/>
                                          </p:val>
                                        </p:tav>
                                      </p:tavLst>
                                    </p:anim>
                                    <p:anim calcmode="lin" valueType="num">
                                      <p:cBhvr>
                                        <p:cTn id="24" dur="2000" fill="hold"/>
                                        <p:tgtEl>
                                          <p:spTgt spid="7172"/>
                                        </p:tgtEl>
                                        <p:attrNameLst>
                                          <p:attrName>ppt_w</p:attrName>
                                        </p:attrNameLst>
                                      </p:cBhvr>
                                      <p:tavLst>
                                        <p:tav tm="0">
                                          <p:val>
                                            <p:fltVal val="0"/>
                                          </p:val>
                                        </p:tav>
                                        <p:tav tm="100000">
                                          <p:val>
                                            <p:strVal val="#ppt_w"/>
                                          </p:val>
                                        </p:tav>
                                      </p:tavLst>
                                    </p:anim>
                                  </p:childTnLst>
                                </p:cTn>
                              </p:par>
                            </p:childTnLst>
                          </p:cTn>
                        </p:par>
                        <p:par>
                          <p:cTn id="25" fill="hold">
                            <p:stCondLst>
                              <p:cond delay="8500"/>
                            </p:stCondLst>
                            <p:childTnLst>
                              <p:par>
                                <p:cTn id="26" presetID="32" presetClass="emph" presetSubtype="0" repeatCount="2000" fill="hold" nodeType="afterEffect">
                                  <p:stCondLst>
                                    <p:cond delay="0"/>
                                  </p:stCondLst>
                                  <p:childTnLst>
                                    <p:animClr clrSpc="rgb">
                                      <p:cBhvr override="childStyle">
                                        <p:cTn id="27" dur="100" fill="hold"/>
                                        <p:tgtEl>
                                          <p:spTgt spid="7170"/>
                                        </p:tgtEl>
                                        <p:attrNameLst>
                                          <p:attrName>style.color</p:attrName>
                                        </p:attrNameLst>
                                      </p:cBhvr>
                                      <p:to>
                                        <a:schemeClr val="accent2"/>
                                      </p:to>
                                    </p:animClr>
                                    <p:animClr clrSpc="rgb">
                                      <p:cBhvr>
                                        <p:cTn id="28" dur="100" fill="hold"/>
                                        <p:tgtEl>
                                          <p:spTgt spid="7170"/>
                                        </p:tgtEl>
                                        <p:attrNameLst>
                                          <p:attrName>fillcolor</p:attrName>
                                        </p:attrNameLst>
                                      </p:cBhvr>
                                      <p:to>
                                        <a:schemeClr val="accent2"/>
                                      </p:to>
                                    </p:animClr>
                                    <p:set>
                                      <p:cBhvr>
                                        <p:cTn id="29" dur="100" fill="hold"/>
                                        <p:tgtEl>
                                          <p:spTgt spid="7170"/>
                                        </p:tgtEl>
                                        <p:attrNameLst>
                                          <p:attrName>fill.type</p:attrName>
                                        </p:attrNameLst>
                                      </p:cBhvr>
                                      <p:to>
                                        <p:strVal val="solid"/>
                                      </p:to>
                                    </p:set>
                                    <p:set>
                                      <p:cBhvr>
                                        <p:cTn id="30" dur="100" fill="hold"/>
                                        <p:tgtEl>
                                          <p:spTgt spid="7170"/>
                                        </p:tgtEl>
                                        <p:attrNameLst>
                                          <p:attrName>fill.on</p:attrName>
                                        </p:attrNameLst>
                                      </p:cBhvr>
                                      <p:to>
                                        <p:strVal val="true"/>
                                      </p:to>
                                    </p:set>
                                    <p:animRot by="120000">
                                      <p:cBhvr>
                                        <p:cTn id="31" dur="100" fill="hold">
                                          <p:stCondLst>
                                            <p:cond delay="0"/>
                                          </p:stCondLst>
                                        </p:cTn>
                                        <p:tgtEl>
                                          <p:spTgt spid="7170"/>
                                        </p:tgtEl>
                                        <p:attrNameLst>
                                          <p:attrName>r</p:attrName>
                                        </p:attrNameLst>
                                      </p:cBhvr>
                                    </p:animRot>
                                    <p:animRot by="-240000">
                                      <p:cBhvr>
                                        <p:cTn id="32" dur="200" fill="hold">
                                          <p:stCondLst>
                                            <p:cond delay="200"/>
                                          </p:stCondLst>
                                        </p:cTn>
                                        <p:tgtEl>
                                          <p:spTgt spid="7170"/>
                                        </p:tgtEl>
                                        <p:attrNameLst>
                                          <p:attrName>r</p:attrName>
                                        </p:attrNameLst>
                                      </p:cBhvr>
                                    </p:animRot>
                                    <p:animRot by="240000">
                                      <p:cBhvr>
                                        <p:cTn id="33" dur="200" fill="hold">
                                          <p:stCondLst>
                                            <p:cond delay="400"/>
                                          </p:stCondLst>
                                        </p:cTn>
                                        <p:tgtEl>
                                          <p:spTgt spid="7170"/>
                                        </p:tgtEl>
                                        <p:attrNameLst>
                                          <p:attrName>r</p:attrName>
                                        </p:attrNameLst>
                                      </p:cBhvr>
                                    </p:animRot>
                                    <p:animRot by="-240000">
                                      <p:cBhvr>
                                        <p:cTn id="34" dur="200" fill="hold">
                                          <p:stCondLst>
                                            <p:cond delay="600"/>
                                          </p:stCondLst>
                                        </p:cTn>
                                        <p:tgtEl>
                                          <p:spTgt spid="7170"/>
                                        </p:tgtEl>
                                        <p:attrNameLst>
                                          <p:attrName>r</p:attrName>
                                        </p:attrNameLst>
                                      </p:cBhvr>
                                    </p:animRot>
                                    <p:animRot by="120000">
                                      <p:cBhvr>
                                        <p:cTn id="35" dur="200" fill="hold">
                                          <p:stCondLst>
                                            <p:cond delay="800"/>
                                          </p:stCondLst>
                                        </p:cTn>
                                        <p:tgtEl>
                                          <p:spTgt spid="7170"/>
                                        </p:tgtEl>
                                        <p:attrNameLst>
                                          <p:attrName>r</p:attrName>
                                        </p:attrNameLst>
                                      </p:cBhvr>
                                    </p:animRot>
                                  </p:childTnLst>
                                </p:cTn>
                              </p:par>
                            </p:childTnLst>
                          </p:cTn>
                        </p:par>
                        <p:par>
                          <p:cTn id="36" fill="hold">
                            <p:stCondLst>
                              <p:cond delay="10500"/>
                            </p:stCondLst>
                            <p:childTnLst>
                              <p:par>
                                <p:cTn id="37" presetID="32" presetClass="emph" presetSubtype="0" repeatCount="2000" fill="hold" nodeType="afterEffect">
                                  <p:stCondLst>
                                    <p:cond delay="0"/>
                                  </p:stCondLst>
                                  <p:childTnLst>
                                    <p:animClr clrSpc="rgb">
                                      <p:cBhvr override="childStyle">
                                        <p:cTn id="38" dur="100" fill="hold"/>
                                        <p:tgtEl>
                                          <p:spTgt spid="7173"/>
                                        </p:tgtEl>
                                        <p:attrNameLst>
                                          <p:attrName>style.color</p:attrName>
                                        </p:attrNameLst>
                                      </p:cBhvr>
                                      <p:to>
                                        <a:schemeClr val="accent2"/>
                                      </p:to>
                                    </p:animClr>
                                    <p:animClr clrSpc="rgb">
                                      <p:cBhvr>
                                        <p:cTn id="39" dur="100" fill="hold"/>
                                        <p:tgtEl>
                                          <p:spTgt spid="7173"/>
                                        </p:tgtEl>
                                        <p:attrNameLst>
                                          <p:attrName>fillcolor</p:attrName>
                                        </p:attrNameLst>
                                      </p:cBhvr>
                                      <p:to>
                                        <a:schemeClr val="accent2"/>
                                      </p:to>
                                    </p:animClr>
                                    <p:set>
                                      <p:cBhvr>
                                        <p:cTn id="40" dur="100" fill="hold"/>
                                        <p:tgtEl>
                                          <p:spTgt spid="7173"/>
                                        </p:tgtEl>
                                        <p:attrNameLst>
                                          <p:attrName>fill.type</p:attrName>
                                        </p:attrNameLst>
                                      </p:cBhvr>
                                      <p:to>
                                        <p:strVal val="solid"/>
                                      </p:to>
                                    </p:set>
                                    <p:set>
                                      <p:cBhvr>
                                        <p:cTn id="41" dur="100" fill="hold"/>
                                        <p:tgtEl>
                                          <p:spTgt spid="7173"/>
                                        </p:tgtEl>
                                        <p:attrNameLst>
                                          <p:attrName>fill.on</p:attrName>
                                        </p:attrNameLst>
                                      </p:cBhvr>
                                      <p:to>
                                        <p:strVal val="true"/>
                                      </p:to>
                                    </p:set>
                                    <p:animRot by="120000">
                                      <p:cBhvr>
                                        <p:cTn id="42" dur="100" fill="hold">
                                          <p:stCondLst>
                                            <p:cond delay="0"/>
                                          </p:stCondLst>
                                        </p:cTn>
                                        <p:tgtEl>
                                          <p:spTgt spid="7173"/>
                                        </p:tgtEl>
                                        <p:attrNameLst>
                                          <p:attrName>r</p:attrName>
                                        </p:attrNameLst>
                                      </p:cBhvr>
                                    </p:animRot>
                                    <p:animRot by="-240000">
                                      <p:cBhvr>
                                        <p:cTn id="43" dur="200" fill="hold">
                                          <p:stCondLst>
                                            <p:cond delay="200"/>
                                          </p:stCondLst>
                                        </p:cTn>
                                        <p:tgtEl>
                                          <p:spTgt spid="7173"/>
                                        </p:tgtEl>
                                        <p:attrNameLst>
                                          <p:attrName>r</p:attrName>
                                        </p:attrNameLst>
                                      </p:cBhvr>
                                    </p:animRot>
                                    <p:animRot by="240000">
                                      <p:cBhvr>
                                        <p:cTn id="44" dur="200" fill="hold">
                                          <p:stCondLst>
                                            <p:cond delay="400"/>
                                          </p:stCondLst>
                                        </p:cTn>
                                        <p:tgtEl>
                                          <p:spTgt spid="7173"/>
                                        </p:tgtEl>
                                        <p:attrNameLst>
                                          <p:attrName>r</p:attrName>
                                        </p:attrNameLst>
                                      </p:cBhvr>
                                    </p:animRot>
                                    <p:animRot by="-240000">
                                      <p:cBhvr>
                                        <p:cTn id="45" dur="200" fill="hold">
                                          <p:stCondLst>
                                            <p:cond delay="600"/>
                                          </p:stCondLst>
                                        </p:cTn>
                                        <p:tgtEl>
                                          <p:spTgt spid="7173"/>
                                        </p:tgtEl>
                                        <p:attrNameLst>
                                          <p:attrName>r</p:attrName>
                                        </p:attrNameLst>
                                      </p:cBhvr>
                                    </p:animRot>
                                    <p:animRot by="120000">
                                      <p:cBhvr>
                                        <p:cTn id="46" dur="200" fill="hold">
                                          <p:stCondLst>
                                            <p:cond delay="800"/>
                                          </p:stCondLst>
                                        </p:cTn>
                                        <p:tgtEl>
                                          <p:spTgt spid="7173"/>
                                        </p:tgtEl>
                                        <p:attrNameLst>
                                          <p:attrName>r</p:attrName>
                                        </p:attrNameLst>
                                      </p:cBhvr>
                                    </p:animRot>
                                  </p:childTnLst>
                                </p:cTn>
                              </p:par>
                            </p:childTnLst>
                          </p:cTn>
                        </p:par>
                        <p:par>
                          <p:cTn id="47" fill="hold">
                            <p:stCondLst>
                              <p:cond delay="12500"/>
                            </p:stCondLst>
                            <p:childTnLst>
                              <p:par>
                                <p:cTn id="48" presetID="32" presetClass="emph" presetSubtype="0" repeatCount="2000" fill="hold" nodeType="afterEffect">
                                  <p:stCondLst>
                                    <p:cond delay="0"/>
                                  </p:stCondLst>
                                  <p:childTnLst>
                                    <p:animClr clrSpc="rgb">
                                      <p:cBhvr override="childStyle">
                                        <p:cTn id="49" dur="100" fill="hold"/>
                                        <p:tgtEl>
                                          <p:spTgt spid="7172"/>
                                        </p:tgtEl>
                                        <p:attrNameLst>
                                          <p:attrName>style.color</p:attrName>
                                        </p:attrNameLst>
                                      </p:cBhvr>
                                      <p:to>
                                        <a:schemeClr val="accent2"/>
                                      </p:to>
                                    </p:animClr>
                                    <p:animClr clrSpc="rgb">
                                      <p:cBhvr>
                                        <p:cTn id="50" dur="100" fill="hold"/>
                                        <p:tgtEl>
                                          <p:spTgt spid="7172"/>
                                        </p:tgtEl>
                                        <p:attrNameLst>
                                          <p:attrName>fillcolor</p:attrName>
                                        </p:attrNameLst>
                                      </p:cBhvr>
                                      <p:to>
                                        <a:schemeClr val="accent2"/>
                                      </p:to>
                                    </p:animClr>
                                    <p:set>
                                      <p:cBhvr>
                                        <p:cTn id="51" dur="100" fill="hold"/>
                                        <p:tgtEl>
                                          <p:spTgt spid="7172"/>
                                        </p:tgtEl>
                                        <p:attrNameLst>
                                          <p:attrName>fill.type</p:attrName>
                                        </p:attrNameLst>
                                      </p:cBhvr>
                                      <p:to>
                                        <p:strVal val="solid"/>
                                      </p:to>
                                    </p:set>
                                    <p:set>
                                      <p:cBhvr>
                                        <p:cTn id="52" dur="100" fill="hold"/>
                                        <p:tgtEl>
                                          <p:spTgt spid="7172"/>
                                        </p:tgtEl>
                                        <p:attrNameLst>
                                          <p:attrName>fill.on</p:attrName>
                                        </p:attrNameLst>
                                      </p:cBhvr>
                                      <p:to>
                                        <p:strVal val="true"/>
                                      </p:to>
                                    </p:set>
                                    <p:animRot by="120000">
                                      <p:cBhvr>
                                        <p:cTn id="53" dur="100" fill="hold">
                                          <p:stCondLst>
                                            <p:cond delay="0"/>
                                          </p:stCondLst>
                                        </p:cTn>
                                        <p:tgtEl>
                                          <p:spTgt spid="7172"/>
                                        </p:tgtEl>
                                        <p:attrNameLst>
                                          <p:attrName>r</p:attrName>
                                        </p:attrNameLst>
                                      </p:cBhvr>
                                    </p:animRot>
                                    <p:animRot by="-240000">
                                      <p:cBhvr>
                                        <p:cTn id="54" dur="200" fill="hold">
                                          <p:stCondLst>
                                            <p:cond delay="200"/>
                                          </p:stCondLst>
                                        </p:cTn>
                                        <p:tgtEl>
                                          <p:spTgt spid="7172"/>
                                        </p:tgtEl>
                                        <p:attrNameLst>
                                          <p:attrName>r</p:attrName>
                                        </p:attrNameLst>
                                      </p:cBhvr>
                                    </p:animRot>
                                    <p:animRot by="240000">
                                      <p:cBhvr>
                                        <p:cTn id="55" dur="200" fill="hold">
                                          <p:stCondLst>
                                            <p:cond delay="400"/>
                                          </p:stCondLst>
                                        </p:cTn>
                                        <p:tgtEl>
                                          <p:spTgt spid="7172"/>
                                        </p:tgtEl>
                                        <p:attrNameLst>
                                          <p:attrName>r</p:attrName>
                                        </p:attrNameLst>
                                      </p:cBhvr>
                                    </p:animRot>
                                    <p:animRot by="-240000">
                                      <p:cBhvr>
                                        <p:cTn id="56" dur="200" fill="hold">
                                          <p:stCondLst>
                                            <p:cond delay="600"/>
                                          </p:stCondLst>
                                        </p:cTn>
                                        <p:tgtEl>
                                          <p:spTgt spid="7172"/>
                                        </p:tgtEl>
                                        <p:attrNameLst>
                                          <p:attrName>r</p:attrName>
                                        </p:attrNameLst>
                                      </p:cBhvr>
                                    </p:animRot>
                                    <p:animRot by="120000">
                                      <p:cBhvr>
                                        <p:cTn id="57" dur="200" fill="hold">
                                          <p:stCondLst>
                                            <p:cond delay="800"/>
                                          </p:stCondLst>
                                        </p:cTn>
                                        <p:tgtEl>
                                          <p:spTgt spid="71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643182"/>
            <a:ext cx="8229600" cy="1143000"/>
          </a:xfrm>
        </p:spPr>
        <p:txBody>
          <a:bodyPr>
            <a:noAutofit/>
          </a:bodyPr>
          <a:lstStyle/>
          <a:p>
            <a:r>
              <a:rPr lang="ru-RU" sz="7200" dirty="0" smtClean="0">
                <a:solidFill>
                  <a:schemeClr val="accent6">
                    <a:lumMod val="75000"/>
                  </a:schemeClr>
                </a:solidFill>
              </a:rPr>
              <a:t>ПЕРЕМЕНА</a:t>
            </a:r>
            <a:endParaRPr lang="ru-RU" sz="7200" dirty="0">
              <a:solidFill>
                <a:schemeClr val="accent6">
                  <a:lumMod val="75000"/>
                </a:schemeClr>
              </a:solidFill>
            </a:endParaRPr>
          </a:p>
        </p:txBody>
      </p:sp>
      <p:pic>
        <p:nvPicPr>
          <p:cNvPr id="4" name="02)(www.muzico.ru).mp3">
            <a:hlinkClick r:id="" action="ppaction://media"/>
          </p:cNvPr>
          <p:cNvPicPr>
            <a:picLocks noRot="1" noChangeAspect="1"/>
          </p:cNvPicPr>
          <p:nvPr>
            <a:audioFile r:link="rId1"/>
          </p:nvPr>
        </p:nvPicPr>
        <p:blipFill>
          <a:blip r:embed="rId3" cstate="print"/>
          <a:stretch>
            <a:fillRect/>
          </a:stretch>
        </p:blipFill>
        <p:spPr>
          <a:xfrm>
            <a:off x="9858412" y="0"/>
            <a:ext cx="304800" cy="304800"/>
          </a:xfrm>
          <a:prstGeom prst="rect">
            <a:avLst/>
          </a:prstGeom>
        </p:spPr>
      </p:pic>
      <p:sp>
        <p:nvSpPr>
          <p:cNvPr id="5" name="TextBox 4"/>
          <p:cNvSpPr txBox="1"/>
          <p:nvPr/>
        </p:nvSpPr>
        <p:spPr>
          <a:xfrm>
            <a:off x="2928926" y="3857628"/>
            <a:ext cx="3402726" cy="584775"/>
          </a:xfrm>
          <a:prstGeom prst="rect">
            <a:avLst/>
          </a:prstGeom>
          <a:noFill/>
        </p:spPr>
        <p:txBody>
          <a:bodyPr wrap="none" rtlCol="0">
            <a:spAutoFit/>
          </a:bodyPr>
          <a:lstStyle/>
          <a:p>
            <a:r>
              <a:rPr lang="ru-RU" sz="3200" dirty="0" smtClean="0">
                <a:solidFill>
                  <a:schemeClr val="tx2">
                    <a:lumMod val="20000"/>
                    <a:lumOff val="80000"/>
                  </a:schemeClr>
                </a:solidFill>
              </a:rPr>
              <a:t>игра со зрителями</a:t>
            </a:r>
            <a:endParaRPr lang="ru-RU" sz="3200" dirty="0">
              <a:solidFill>
                <a:schemeClr val="tx2">
                  <a:lumMod val="20000"/>
                  <a:lumOff val="80000"/>
                </a:schemeClr>
              </a:solidFill>
            </a:endParaRPr>
          </a:p>
        </p:txBody>
      </p:sp>
      <p:pic>
        <p:nvPicPr>
          <p:cNvPr id="6" name="Рисунок 5" descr="mage36.gif"/>
          <p:cNvPicPr>
            <a:picLocks noChangeAspect="1"/>
          </p:cNvPicPr>
          <p:nvPr/>
        </p:nvPicPr>
        <p:blipFill>
          <a:blip r:embed="rId4" cstate="print"/>
          <a:stretch>
            <a:fillRect/>
          </a:stretch>
        </p:blipFill>
        <p:spPr>
          <a:xfrm>
            <a:off x="4945858" y="0"/>
            <a:ext cx="4198142" cy="3071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0" fill="hold"/>
                                        <p:tgtEl>
                                          <p:spTgt spid="4"/>
                                        </p:tgtEl>
                                      </p:cBhvr>
                                    </p:cmd>
                                  </p:childTnLst>
                                </p:cTn>
                              </p:par>
                              <p:par>
                                <p:cTn id="7" presetID="49" presetClass="entr" presetSubtype="0" decel="100000" fill="hold" grpId="0" nodeType="withEffect">
                                  <p:stCondLst>
                                    <p:cond delay="500"/>
                                  </p:stCondLst>
                                  <p:childTnLst>
                                    <p:set>
                                      <p:cBhvr>
                                        <p:cTn id="8" dur="1" fill="hold">
                                          <p:stCondLst>
                                            <p:cond delay="0"/>
                                          </p:stCondLst>
                                        </p:cTn>
                                        <p:tgtEl>
                                          <p:spTgt spid="2"/>
                                        </p:tgtEl>
                                        <p:attrNameLst>
                                          <p:attrName>style.visibility</p:attrName>
                                        </p:attrNameLst>
                                      </p:cBhvr>
                                      <p:to>
                                        <p:strVal val="visible"/>
                                      </p:to>
                                    </p:set>
                                    <p:anim calcmode="lin" valueType="num">
                                      <p:cBhvr>
                                        <p:cTn id="9" dur="3000" fill="hold"/>
                                        <p:tgtEl>
                                          <p:spTgt spid="2"/>
                                        </p:tgtEl>
                                        <p:attrNameLst>
                                          <p:attrName>ppt_w</p:attrName>
                                        </p:attrNameLst>
                                      </p:cBhvr>
                                      <p:tavLst>
                                        <p:tav tm="0">
                                          <p:val>
                                            <p:fltVal val="0"/>
                                          </p:val>
                                        </p:tav>
                                        <p:tav tm="100000">
                                          <p:val>
                                            <p:strVal val="#ppt_w"/>
                                          </p:val>
                                        </p:tav>
                                      </p:tavLst>
                                    </p:anim>
                                    <p:anim calcmode="lin" valueType="num">
                                      <p:cBhvr>
                                        <p:cTn id="10" dur="3000" fill="hold"/>
                                        <p:tgtEl>
                                          <p:spTgt spid="2"/>
                                        </p:tgtEl>
                                        <p:attrNameLst>
                                          <p:attrName>ppt_h</p:attrName>
                                        </p:attrNameLst>
                                      </p:cBhvr>
                                      <p:tavLst>
                                        <p:tav tm="0">
                                          <p:val>
                                            <p:fltVal val="0"/>
                                          </p:val>
                                        </p:tav>
                                        <p:tav tm="100000">
                                          <p:val>
                                            <p:strVal val="#ppt_h"/>
                                          </p:val>
                                        </p:tav>
                                      </p:tavLst>
                                    </p:anim>
                                    <p:anim calcmode="lin" valueType="num">
                                      <p:cBhvr>
                                        <p:cTn id="11" dur="3000" fill="hold"/>
                                        <p:tgtEl>
                                          <p:spTgt spid="2"/>
                                        </p:tgtEl>
                                        <p:attrNameLst>
                                          <p:attrName>style.rotation</p:attrName>
                                        </p:attrNameLst>
                                      </p:cBhvr>
                                      <p:tavLst>
                                        <p:tav tm="0">
                                          <p:val>
                                            <p:fltVal val="360"/>
                                          </p:val>
                                        </p:tav>
                                        <p:tav tm="100000">
                                          <p:val>
                                            <p:fltVal val="0"/>
                                          </p:val>
                                        </p:tav>
                                      </p:tavLst>
                                    </p:anim>
                                    <p:animEffect transition="in" filter="fade">
                                      <p:cBhvr>
                                        <p:cTn id="12" dur="3000"/>
                                        <p:tgtEl>
                                          <p:spTgt spid="2"/>
                                        </p:tgtEl>
                                      </p:cBhvr>
                                    </p:animEffect>
                                  </p:childTnLst>
                                </p:cTn>
                              </p:par>
                            </p:childTnLst>
                          </p:cTn>
                        </p:par>
                        <p:par>
                          <p:cTn id="13" fill="hold">
                            <p:stCondLst>
                              <p:cond delay="3500"/>
                            </p:stCondLst>
                            <p:childTnLst>
                              <p:par>
                                <p:cTn id="14" presetID="3" presetClass="entr" presetSubtype="10" fill="hold" grpId="0" nodeType="afterEffect">
                                  <p:stCondLst>
                                    <p:cond delay="150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par>
                          <p:cTn id="17" fill="hold">
                            <p:stCondLst>
                              <p:cond delay="5500"/>
                            </p:stCondLst>
                            <p:childTnLst>
                              <p:par>
                                <p:cTn id="18" presetID="49" presetClass="entr" presetSubtype="0" decel="100000" fill="hold" nodeType="afterEffect">
                                  <p:stCondLst>
                                    <p:cond delay="2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style.rotation</p:attrName>
                                        </p:attrNameLst>
                                      </p:cBhvr>
                                      <p:tavLst>
                                        <p:tav tm="0">
                                          <p:val>
                                            <p:fltVal val="360"/>
                                          </p:val>
                                        </p:tav>
                                        <p:tav tm="100000">
                                          <p:val>
                                            <p:fltVal val="0"/>
                                          </p:val>
                                        </p:tav>
                                      </p:tavLst>
                                    </p:anim>
                                    <p:animEffect transition="in" filter="fade">
                                      <p:cBhvr>
                                        <p:cTn id="23" dur="2000"/>
                                        <p:tgtEl>
                                          <p:spTgt spid="6"/>
                                        </p:tgtEl>
                                      </p:cBhvr>
                                    </p:animEffect>
                                  </p:childTnLst>
                                </p:cTn>
                              </p:par>
                            </p:childTnLst>
                          </p:cTn>
                        </p:par>
                        <p:par>
                          <p:cTn id="24" fill="hold">
                            <p:stCondLst>
                              <p:cond delay="9500"/>
                            </p:stCondLst>
                            <p:childTnLst>
                              <p:par>
                                <p:cTn id="25" presetID="0" presetClass="path" presetSubtype="0" accel="50000" decel="50000" fill="hold" nodeType="afterEffect">
                                  <p:stCondLst>
                                    <p:cond delay="500"/>
                                  </p:stCondLst>
                                  <p:childTnLst>
                                    <p:animMotion origin="layout" path="M 0.05451 4.47734E-6 C -0.00348 -0.00417 -0.0599 -0.01689 -0.11789 -0.01943 C -0.14271 -0.02336 -0.16684 -0.0303 -0.19184 -0.03284 C -0.19896 -0.03932 -0.22414 -0.04279 -0.23386 -0.04441 C -0.24167 -0.05158 -0.25035 -0.05088 -0.2599 -0.05227 C -0.29514 -0.0636 -0.33056 -0.04926 -0.36563 -0.04649 C -0.38924 -0.03978 -0.37917 -0.0421 -0.39618 -0.03863 C -0.39757 -0.03793 -0.39914 -0.0377 -0.40052 -0.03678 C -0.40209 -0.03562 -0.40313 -0.03354 -0.40486 -0.03284 C -0.40764 -0.03169 -0.41059 -0.03192 -0.41355 -0.03099 C -0.42414 -0.02799 -0.43473 -0.02128 -0.44549 -0.01943 C -0.45261 -0.01827 -0.4599 -0.01827 -0.46719 -0.01758 C -0.48299 -0.01388 -0.4941 -0.00787 -0.51059 -0.00579 C -0.52865 0.00023 -0.54653 0.00763 -0.56424 0.01526 C -0.57275 0.01896 -0.57535 0.02451 -0.58316 0.03075 C -0.58403 0.03145 -0.59289 0.03469 -0.59323 0.03469 C -0.59966 0.04741 -0.59184 0.03469 -0.60191 0.04232 C -0.60365 0.04371 -0.60452 0.04648 -0.60625 0.0481 C -0.60903 0.05041 -0.61216 0.05157 -0.61493 0.05388 C -0.62483 0.06174 -0.63421 0.07631 -0.64098 0.0888 C -0.64827 0.10222 -0.65278 0.11887 -0.65556 0.13506 C -0.65677 0.14199 -0.65851 0.15633 -0.65851 0.15656 C -0.65938 0.18732 -0.66094 0.20559 -0.66424 0.23358 C -0.66285 0.26133 -0.66129 0.29185 -0.65417 0.31845 C -0.64671 0.3462 -0.65226 0.31151 -0.64688 0.34551 C -0.64497 0.3573 -0.64306 0.37326 -0.63525 0.3802 C -0.62986 0.39061 -0.62292 0.39662 -0.6165 0.40541 C -0.61007 0.41396 -0.60122 0.42761 -0.59184 0.432 C -0.58646 0.43478 -0.58473 0.43524 -0.57882 0.4401 C -0.57032 0.4468 -0.55955 0.45513 -0.55122 0.46322 C -0.54219 0.47201 -0.55157 0.46692 -0.54254 0.47086 C -0.54202 0.4734 -0.54236 0.47664 -0.54098 0.47872 C -0.53386 0.48913 -0.50799 0.51341 -0.50191 0.51919 C -0.49861 0.52243 -0.49549 0.52636 -0.49184 0.5289 C -0.48889 0.53075 -0.48577 0.53191 -0.48316 0.53469 C -0.47552 0.54093 -0.46927 0.55134 -0.46129 0.55781 C -0.45261 0.56498 -0.44375 0.57146 -0.43525 0.57909 C -0.42952 0.58418 -0.41841 0.58626 -0.41216 0.5888 C -0.40209 0.59713 -0.39167 0.60013 -0.38021 0.60222 C -0.3533 0.61748 -0.38594 0.60037 -0.3599 0.60985 C -0.32188 0.62257 -0.35157 0.61679 -0.32796 0.62164 C -0.31997 0.62627 -0.3132 0.62835 -0.30486 0.63112 C -0.29323 0.63899 -0.28004 0.64014 -0.26719 0.64269 C -0.24254 0.64754 -0.21806 0.64963 -0.19323 0.6524 C -0.16459 0.66211 -0.14306 0.65726 -0.11059 0.65633 C -0.10087 0.64986 -0.09427 0.64986 -0.08455 0.64662 C -0.07483 0.63783 -0.08577 0.64662 -0.06563 0.63899 C -0.06355 0.63829 -0.06198 0.63598 -0.0599 0.63506 C -0.05521 0.63321 -0.05018 0.63159 -0.04549 0.63112 C -0.03889 0.6258 -0.03334 0.61887 -0.02657 0.61355 C -0.02084 0.60938 -0.01198 0.60592 -0.00625 0.60222 C 0.00451 0.59505 0.01145 0.58626 0.01979 0.57516 C 0.02274 0.57123 0.02257 0.56637 0.02413 0.56174 C 0.02673 0.55411 0.02934 0.54579 0.03281 0.53862 C 0.03489 0.52798 0.03628 0.51734 0.0401 0.50763 C 0.04895 0.44403 0.05833 0.37326 0.03871 0.31267 C 0.03663 0.30619 0.03541 0.29717 0.03281 0.29139 C 0.0276 0.27983 0.01701 0.26688 0.0125 0.25462 C 0.01111 0.25092 0.00902 0.24421 0.00677 0.24121 C 0.00017 0.23242 0.00382 0.24306 -0.00191 0.22964 C -0.00313 0.22664 -0.0033 0.22271 -0.00486 0.21993 C -0.00834 0.21369 -0.01268 0.20837 -0.0165 0.20235 C -0.01927 0.19842 -0.02518 0.19102 -0.02518 0.19125 C -0.02761 0.17738 -0.02414 0.18732 -0.03091 0.18131 C -0.03264 0.17969 -0.03351 0.17715 -0.03525 0.17553 C -0.04098 0.16998 -0.04896 0.16928 -0.05556 0.1679 C -0.06598 0.15864 -0.07865 0.15726 -0.09028 0.1524 C -0.10313 0.14084 -0.13542 0.13968 -0.15122 0.13691 C -0.16181 0.1302 -0.18594 0.12927 -0.18594 0.12951 C -0.20226 0.12049 -0.22223 0.12025 -0.23959 0.11771 C -0.27917 0.10638 -0.33542 0.11517 -0.36719 0.11563 C -0.37639 0.12002 -0.38316 0.12372 -0.39323 0.12534 C -0.39914 0.13066 -0.40521 0.13806 -0.41216 0.14084 C -0.41927 0.14731 -0.42743 0.15124 -0.43525 0.15633 C -0.44219 0.16096 -0.44879 0.17044 -0.45417 0.17761 C -0.45643 0.18686 -0.46216 0.19172 -0.46563 0.20074 C -0.46962 0.21114 -0.47171 0.22363 -0.47587 0.23358 C -0.47691 0.23589 -0.479 0.23704 -0.48021 0.23936 C -0.48247 0.24306 -0.48386 0.24838 -0.48594 0.25254 C -0.4882 0.25716 -0.49323 0.26642 -0.49323 0.26665 C -0.49375 0.26896 -0.49375 0.27173 -0.49462 0.27405 C -0.49566 0.27682 -0.49879 0.27844 -0.49896 0.28168 C -0.49966 0.29139 -0.49827 0.30111 -0.49757 0.31082 C -0.49688 0.32007 -0.49184 0.32585 -0.48889 0.33395 C -0.48698 0.33926 -0.48646 0.34574 -0.48455 0.35129 C -0.48282 0.35661 -0.48125 0.36193 -0.47882 0.36679 C -0.47778 0.36864 -0.47674 0.37049 -0.47587 0.37257 C -0.46945 0.38876 -0.46546 0.40448 -0.45261 0.41304 C -0.44671 0.42298 -0.43924 0.432 -0.4323 0.44195 C -0.42917 0.44611 -0.42431 0.44773 -0.42084 0.45166 C -0.41094 0.46299 -0.40122 0.47132 -0.38889 0.47664 C -0.38212 0.48381 -0.37396 0.48866 -0.36563 0.49213 C -0.35261 0.50393 -0.33455 0.51017 -0.31927 0.51341 C -0.31007 0.52173 -0.29514 0.51988 -0.28455 0.52104 C -0.27066 0.52613 -0.25539 0.52682 -0.24098 0.5289 C -0.21146 0.52636 -0.19844 0.52729 -0.17431 0.51919 C -0.17292 0.5178 -0.17153 0.51618 -0.16997 0.51526 C -0.16823 0.51364 -0.1658 0.5148 -0.16424 0.51341 C -0.16094 0.51017 -0.15851 0.50578 -0.15556 0.50185 C -0.15313 0.49861 -0.15174 0.49421 -0.14983 0.49028 C -0.14879 0.48843 -0.14688 0.4845 -0.14688 0.48473 C -0.14497 0.4734 -0.14306 0.46253 -0.14098 0.45166 C -0.13941 0.44403 -0.13664 0.42853 -0.13664 0.42877 C -0.13716 0.41396 -0.13698 0.38667 -0.13959 0.36864 C -0.1415 0.35522 -0.15851 0.324 -0.16719 0.3166 C -0.1698 0.30203 -0.16615 0.31406 -0.17292 0.30504 C -0.17969 0.29602 -0.17101 0.30064 -0.1816 0.29717 C -0.19167 0.28839 -0.20209 0.28469 -0.21355 0.27983 C -0.22848 0.28052 -0.24584 0.27104 -0.25851 0.28168 C -0.26302 0.28538 -0.25504 0.33348 -0.25122 0.34343 C -0.24896 0.37303 -0.2349 0.42553 -0.26129 0.43825 C -0.26563 0.43686 -0.27049 0.43709 -0.27431 0.43432 C -0.27657 0.432 -0.28039 0.41628 -0.2816 0.41304 C -0.28073 0.39199 -0.28681 0.37095 -0.26997 0.37627 C -0.26528 0.38043 -0.26216 0.38598 -0.25851 0.39176 C -0.25747 0.39361 -0.25556 0.39754 -0.25556 0.39778 " pathEditMode="relative" rAng="0" ptsTypes="fffffffffffffffffffffffffffffffffffffffffffffffffffffffffffffffffffffffffffffffffffffffffffffffffffffffffffffffffffA">
                                      <p:cBhvr>
                                        <p:cTn id="26" dur="2000" fill="hold"/>
                                        <p:tgtEl>
                                          <p:spTgt spid="6"/>
                                        </p:tgtEl>
                                        <p:attrNameLst>
                                          <p:attrName>ppt_x</p:attrName>
                                          <p:attrName>ppt_y</p:attrName>
                                        </p:attrNameLst>
                                      </p:cBhvr>
                                      <p:rCtr x="-357" y="299"/>
                                    </p:animMotion>
                                  </p:childTnLst>
                                </p:cTn>
                              </p:par>
                            </p:childTnLst>
                          </p:cTn>
                        </p:par>
                        <p:par>
                          <p:cTn id="27" fill="hold">
                            <p:stCondLst>
                              <p:cond delay="12000"/>
                            </p:stCondLst>
                            <p:childTnLst>
                              <p:par>
                                <p:cTn id="28" presetID="10" presetClass="exit" presetSubtype="0" fill="hold" nodeType="afterEffect">
                                  <p:stCondLst>
                                    <p:cond delay="300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285860"/>
            <a:ext cx="8229600" cy="1143000"/>
          </a:xfrm>
        </p:spPr>
        <p:txBody>
          <a:bodyPr/>
          <a:lstStyle/>
          <a:p>
            <a:r>
              <a:rPr lang="en-US" dirty="0" smtClean="0">
                <a:solidFill>
                  <a:schemeClr val="bg1"/>
                </a:solidFill>
              </a:rPr>
              <a:t>III</a:t>
            </a:r>
            <a:r>
              <a:rPr lang="ru-RU" dirty="0" smtClean="0">
                <a:solidFill>
                  <a:schemeClr val="bg1"/>
                </a:solidFill>
              </a:rPr>
              <a:t> конкурс</a:t>
            </a:r>
            <a:endParaRPr lang="ru-RU" dirty="0">
              <a:solidFill>
                <a:schemeClr val="bg1"/>
              </a:solidFill>
            </a:endParaRPr>
          </a:p>
        </p:txBody>
      </p:sp>
      <p:sp>
        <p:nvSpPr>
          <p:cNvPr id="4" name="TextBox 3"/>
          <p:cNvSpPr txBox="1"/>
          <p:nvPr/>
        </p:nvSpPr>
        <p:spPr>
          <a:xfrm>
            <a:off x="403072" y="3000372"/>
            <a:ext cx="8383770" cy="1446550"/>
          </a:xfrm>
          <a:prstGeom prst="rect">
            <a:avLst/>
          </a:prstGeom>
          <a:noFill/>
        </p:spPr>
        <p:txBody>
          <a:bodyPr wrap="none" rtlCol="0">
            <a:spAutoFit/>
          </a:bodyPr>
          <a:lstStyle/>
          <a:p>
            <a:r>
              <a:rPr lang="ru-RU" sz="8800" b="1" dirty="0" smtClean="0">
                <a:solidFill>
                  <a:srgbClr val="FF0000"/>
                </a:solidFill>
              </a:rPr>
              <a:t>Тёмная лошадка</a:t>
            </a:r>
            <a:endParaRPr lang="ru-RU" sz="8800" dirty="0">
              <a:solidFill>
                <a:srgbClr val="FF0000"/>
              </a:solidFill>
            </a:endParaRPr>
          </a:p>
        </p:txBody>
      </p:sp>
      <p:pic>
        <p:nvPicPr>
          <p:cNvPr id="5" name="Gong.mp3">
            <a:hlinkClick r:id="" action="ppaction://media"/>
          </p:cNvPr>
          <p:cNvPicPr>
            <a:picLocks noRot="1" noChangeAspect="1"/>
          </p:cNvPicPr>
          <p:nvPr>
            <a:audioFile r:link="rId1"/>
          </p:nvPr>
        </p:nvPicPr>
        <p:blipFill>
          <a:blip r:embed="rId3" cstate="print"/>
          <a:stretch>
            <a:fillRect/>
          </a:stretch>
        </p:blipFill>
        <p:spPr>
          <a:xfrm>
            <a:off x="9286908" y="0"/>
            <a:ext cx="304800" cy="304800"/>
          </a:xfrm>
          <a:prstGeom prst="rect">
            <a:avLst/>
          </a:prstGeom>
        </p:spPr>
      </p:pic>
      <p:sp>
        <p:nvSpPr>
          <p:cNvPr id="6" name="Прямоугольник 5"/>
          <p:cNvSpPr/>
          <p:nvPr/>
        </p:nvSpPr>
        <p:spPr>
          <a:xfrm>
            <a:off x="428596" y="214290"/>
            <a:ext cx="8429684" cy="5509200"/>
          </a:xfrm>
          <a:prstGeom prst="rect">
            <a:avLst/>
          </a:prstGeom>
        </p:spPr>
        <p:txBody>
          <a:bodyPr wrap="square">
            <a:spAutoFit/>
          </a:bodyPr>
          <a:lstStyle/>
          <a:p>
            <a:pPr algn="just"/>
            <a:r>
              <a:rPr lang="ru-RU" sz="3200" dirty="0" smtClean="0">
                <a:solidFill>
                  <a:schemeClr val="bg1"/>
                </a:solidFill>
              </a:rPr>
              <a:t>Конкурс на знание биографии известных ученых – физиков и математиков. Включает в себя пять вопросов с подсказками. Если участники не ответили на вопрос – дается подсказка. Так же может быть предоставлена и вторая подсказка. Максимальное количество баллов за каждый вопрос – 3. С увеличением подсказок количество баллов уменьшается на 1. Если команда, используя все подсказки, так и не ответила на вопрос – она получает 0 баллов.</a:t>
            </a:r>
            <a:endParaRPr lang="ru-RU" sz="3200" dirty="0">
              <a:solidFill>
                <a:schemeClr val="bg1"/>
              </a:solidFill>
            </a:endParaRPr>
          </a:p>
        </p:txBody>
      </p:sp>
      <p:sp>
        <p:nvSpPr>
          <p:cNvPr id="7" name="Прямоугольник 6"/>
          <p:cNvSpPr/>
          <p:nvPr/>
        </p:nvSpPr>
        <p:spPr>
          <a:xfrm>
            <a:off x="1285852" y="5857892"/>
            <a:ext cx="6858048" cy="584775"/>
          </a:xfrm>
          <a:prstGeom prst="rect">
            <a:avLst/>
          </a:prstGeom>
        </p:spPr>
        <p:txBody>
          <a:bodyPr wrap="square">
            <a:spAutoFit/>
          </a:bodyPr>
          <a:lstStyle/>
          <a:p>
            <a:r>
              <a:rPr lang="ru-RU" sz="3200" dirty="0" smtClean="0">
                <a:solidFill>
                  <a:srgbClr val="FFC000"/>
                </a:solidFill>
              </a:rPr>
              <a:t>максимальная оценка – 15 баллов</a:t>
            </a:r>
            <a:endParaRPr lang="ru-RU" sz="32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69" fill="hold"/>
                                        <p:tgtEl>
                                          <p:spTgt spid="5"/>
                                        </p:tgtEl>
                                      </p:cBhvr>
                                    </p:cmd>
                                  </p:childTnLst>
                                </p:cTn>
                              </p:par>
                              <p:par>
                                <p:cTn id="7" presetID="53" presetClass="entr" presetSubtype="0" fill="hold" grpId="0" nodeType="withEffect">
                                  <p:stCondLst>
                                    <p:cond delay="0"/>
                                  </p:stCondLst>
                                  <p:iterate type="lt">
                                    <p:tmPct val="0"/>
                                  </p:iterate>
                                  <p:childTnLst>
                                    <p:set>
                                      <p:cBhvr>
                                        <p:cTn id="8" dur="1" fill="hold">
                                          <p:stCondLst>
                                            <p:cond delay="0"/>
                                          </p:stCondLst>
                                        </p:cTn>
                                        <p:tgtEl>
                                          <p:spTgt spid="2"/>
                                        </p:tgtEl>
                                        <p:attrNameLst>
                                          <p:attrName>style.visibility</p:attrName>
                                        </p:attrNameLst>
                                      </p:cBhvr>
                                      <p:to>
                                        <p:strVal val="visible"/>
                                      </p:to>
                                    </p:set>
                                    <p:anim calcmode="lin" valueType="num">
                                      <p:cBhvr>
                                        <p:cTn id="9" dur="300" fill="hold"/>
                                        <p:tgtEl>
                                          <p:spTgt spid="2"/>
                                        </p:tgtEl>
                                        <p:attrNameLst>
                                          <p:attrName>ppt_w</p:attrName>
                                        </p:attrNameLst>
                                      </p:cBhvr>
                                      <p:tavLst>
                                        <p:tav tm="0">
                                          <p:val>
                                            <p:fltVal val="0"/>
                                          </p:val>
                                        </p:tav>
                                        <p:tav tm="100000">
                                          <p:val>
                                            <p:strVal val="#ppt_w"/>
                                          </p:val>
                                        </p:tav>
                                      </p:tavLst>
                                    </p:anim>
                                    <p:anim calcmode="lin" valueType="num">
                                      <p:cBhvr>
                                        <p:cTn id="10" dur="300" fill="hold"/>
                                        <p:tgtEl>
                                          <p:spTgt spid="2"/>
                                        </p:tgtEl>
                                        <p:attrNameLst>
                                          <p:attrName>ppt_h</p:attrName>
                                        </p:attrNameLst>
                                      </p:cBhvr>
                                      <p:tavLst>
                                        <p:tav tm="0">
                                          <p:val>
                                            <p:fltVal val="0"/>
                                          </p:val>
                                        </p:tav>
                                        <p:tav tm="100000">
                                          <p:val>
                                            <p:strVal val="#ppt_h"/>
                                          </p:val>
                                        </p:tav>
                                      </p:tavLst>
                                    </p:anim>
                                    <p:animEffect transition="in" filter="fade">
                                      <p:cBhvr>
                                        <p:cTn id="11" dur="300"/>
                                        <p:tgtEl>
                                          <p:spTgt spid="2"/>
                                        </p:tgtEl>
                                      </p:cBhvr>
                                    </p:animEffect>
                                  </p:childTnLst>
                                </p:cTn>
                              </p:par>
                              <p:par>
                                <p:cTn id="12" presetID="45" presetClass="entr" presetSubtype="0" fill="hold" grpId="0" nodeType="with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ppt_w</p:attrName>
                                        </p:attrNameLst>
                                      </p:cBhvr>
                                      <p:tavLst>
                                        <p:tav tm="0" fmla="#ppt_w*sin(2.5*pi*$)">
                                          <p:val>
                                            <p:fltVal val="0"/>
                                          </p:val>
                                        </p:tav>
                                        <p:tav tm="100000">
                                          <p:val>
                                            <p:fltVal val="1"/>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6069"/>
                            </p:stCondLst>
                            <p:childTnLst>
                              <p:par>
                                <p:cTn id="18" presetID="45" presetClass="exit" presetSubtype="0" fill="hold" grpId="1" nodeType="afterEffect">
                                  <p:stCondLst>
                                    <p:cond delay="7000"/>
                                  </p:stCondLst>
                                  <p:iterate type="lt">
                                    <p:tmPct val="10000"/>
                                  </p:iterate>
                                  <p:childTnLst>
                                    <p:animEffect transition="out" filter="fade">
                                      <p:cBhvr>
                                        <p:cTn id="19" dur="2000"/>
                                        <p:tgtEl>
                                          <p:spTgt spid="2"/>
                                        </p:tgtEl>
                                      </p:cBhvr>
                                    </p:animEffect>
                                    <p:anim calcmode="lin" valueType="num">
                                      <p:cBhvr>
                                        <p:cTn id="20"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2000"/>
                                        <p:tgtEl>
                                          <p:spTgt spid="2"/>
                                        </p:tgtEl>
                                        <p:attrNameLst>
                                          <p:attrName>ppt_h</p:attrName>
                                        </p:attrNameLst>
                                      </p:cBhvr>
                                      <p:tavLst>
                                        <p:tav tm="0">
                                          <p:val>
                                            <p:strVal val="ppt_h"/>
                                          </p:val>
                                        </p:tav>
                                        <p:tav tm="100000">
                                          <p:val>
                                            <p:strVal val="ppt_h"/>
                                          </p:val>
                                        </p:tav>
                                      </p:tavLst>
                                    </p:anim>
                                    <p:set>
                                      <p:cBhvr>
                                        <p:cTn id="22" dur="1" fill="hold">
                                          <p:stCondLst>
                                            <p:cond delay="1999"/>
                                          </p:stCondLst>
                                        </p:cTn>
                                        <p:tgtEl>
                                          <p:spTgt spid="2"/>
                                        </p:tgtEl>
                                        <p:attrNameLst>
                                          <p:attrName>style.visibility</p:attrName>
                                        </p:attrNameLst>
                                      </p:cBhvr>
                                      <p:to>
                                        <p:strVal val="hidden"/>
                                      </p:to>
                                    </p:set>
                                  </p:childTnLst>
                                </p:cTn>
                              </p:par>
                            </p:childTnLst>
                          </p:cTn>
                        </p:par>
                        <p:par>
                          <p:cTn id="23" fill="hold">
                            <p:stCondLst>
                              <p:cond delay="16869"/>
                            </p:stCondLst>
                            <p:childTnLst>
                              <p:par>
                                <p:cTn id="24" presetID="45" presetClass="exit" presetSubtype="0" fill="hold" grpId="1" nodeType="afterEffect">
                                  <p:stCondLst>
                                    <p:cond delay="2500"/>
                                  </p:stCondLst>
                                  <p:iterate type="lt">
                                    <p:tmPct val="10000"/>
                                  </p:iterate>
                                  <p:childTnLst>
                                    <p:animEffect transition="out" filter="fade">
                                      <p:cBhvr>
                                        <p:cTn id="25" dur="2000"/>
                                        <p:tgtEl>
                                          <p:spTgt spid="4"/>
                                        </p:tgtEl>
                                      </p:cBhvr>
                                    </p:animEffect>
                                    <p:anim calcmode="lin" valueType="num">
                                      <p:cBhvr>
                                        <p:cTn id="26"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2000"/>
                                        <p:tgtEl>
                                          <p:spTgt spid="4"/>
                                        </p:tgtEl>
                                        <p:attrNameLst>
                                          <p:attrName>ppt_h</p:attrName>
                                        </p:attrNameLst>
                                      </p:cBhvr>
                                      <p:tavLst>
                                        <p:tav tm="0">
                                          <p:val>
                                            <p:strVal val="ppt_h"/>
                                          </p:val>
                                        </p:tav>
                                        <p:tav tm="100000">
                                          <p:val>
                                            <p:strVal val="ppt_h"/>
                                          </p:val>
                                        </p:tav>
                                      </p:tavLst>
                                    </p:anim>
                                    <p:set>
                                      <p:cBhvr>
                                        <p:cTn id="28" dur="1" fill="hold">
                                          <p:stCondLst>
                                            <p:cond delay="1999"/>
                                          </p:stCondLst>
                                        </p:cTn>
                                        <p:tgtEl>
                                          <p:spTgt spid="4"/>
                                        </p:tgtEl>
                                        <p:attrNameLst>
                                          <p:attrName>style.visibility</p:attrName>
                                        </p:attrNameLst>
                                      </p:cBhvr>
                                      <p:to>
                                        <p:strVal val="hidden"/>
                                      </p:to>
                                    </p:set>
                                  </p:childTnLst>
                                </p:cTn>
                              </p:par>
                            </p:childTnLst>
                          </p:cTn>
                        </p:par>
                        <p:par>
                          <p:cTn id="29" fill="hold">
                            <p:stCondLst>
                              <p:cond delay="23769"/>
                            </p:stCondLst>
                            <p:childTnLst>
                              <p:par>
                                <p:cTn id="30" presetID="27" presetClass="entr" presetSubtype="0" fill="hold" grpId="0" nodeType="afterEffect">
                                  <p:stCondLst>
                                    <p:cond delay="4000"/>
                                  </p:stCondLst>
                                  <p:iterate type="lt">
                                    <p:tmPct val="50000"/>
                                  </p:iterate>
                                  <p:childTnLst>
                                    <p:set>
                                      <p:cBhvr>
                                        <p:cTn id="31" dur="1" fill="hold">
                                          <p:stCondLst>
                                            <p:cond delay="0"/>
                                          </p:stCondLst>
                                        </p:cTn>
                                        <p:tgtEl>
                                          <p:spTgt spid="6"/>
                                        </p:tgtEl>
                                        <p:attrNameLst>
                                          <p:attrName>style.visibility</p:attrName>
                                        </p:attrNameLst>
                                      </p:cBhvr>
                                      <p:to>
                                        <p:strVal val="visible"/>
                                      </p:to>
                                    </p:set>
                                    <p:anim calcmode="discrete" valueType="clr">
                                      <p:cBhvr override="childStyle">
                                        <p:cTn id="3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gtEl>
                                        <p:attrNameLst>
                                          <p:attrName>fillcolor</p:attrName>
                                        </p:attrNameLst>
                                      </p:cBhvr>
                                      <p:tavLst>
                                        <p:tav tm="0">
                                          <p:val>
                                            <p:clrVal>
                                              <a:schemeClr val="accent2"/>
                                            </p:clrVal>
                                          </p:val>
                                        </p:tav>
                                        <p:tav tm="50000">
                                          <p:val>
                                            <p:clrVal>
                                              <a:schemeClr val="hlink"/>
                                            </p:clrVal>
                                          </p:val>
                                        </p:tav>
                                      </p:tavLst>
                                    </p:anim>
                                    <p:set>
                                      <p:cBhvr>
                                        <p:cTn id="34" dur="80"/>
                                        <p:tgtEl>
                                          <p:spTgt spid="6"/>
                                        </p:tgtEl>
                                        <p:attrNameLst>
                                          <p:attrName>fill.type</p:attrName>
                                        </p:attrNameLst>
                                      </p:cBhvr>
                                      <p:to>
                                        <p:strVal val="solid"/>
                                      </p:to>
                                    </p:set>
                                  </p:childTnLst>
                                </p:cTn>
                              </p:par>
                            </p:childTnLst>
                          </p:cTn>
                        </p:par>
                        <p:par>
                          <p:cTn id="35" fill="hold">
                            <p:stCondLst>
                              <p:cond delay="42329"/>
                            </p:stCondLst>
                            <p:childTnLst>
                              <p:par>
                                <p:cTn id="36" presetID="38" presetClass="entr" presetSubtype="0" accel="50000" fill="hold" grpId="0" nodeType="afterEffect">
                                  <p:stCondLst>
                                    <p:cond delay="500"/>
                                  </p:stCondLst>
                                  <p:iterate type="lt">
                                    <p:tmPct val="50000"/>
                                  </p:iterate>
                                  <p:childTnLst>
                                    <p:set>
                                      <p:cBhvr>
                                        <p:cTn id="37" dur="1" fill="hold">
                                          <p:stCondLst>
                                            <p:cond delay="0"/>
                                          </p:stCondLst>
                                        </p:cTn>
                                        <p:tgtEl>
                                          <p:spTgt spid="7"/>
                                        </p:tgtEl>
                                        <p:attrNameLst>
                                          <p:attrName>style.visibility</p:attrName>
                                        </p:attrNameLst>
                                      </p:cBhvr>
                                      <p:to>
                                        <p:strVal val="visible"/>
                                      </p:to>
                                    </p:set>
                                    <p:set>
                                      <p:cBhvr>
                                        <p:cTn id="38" dur="228" fill="hold">
                                          <p:stCondLst>
                                            <p:cond delay="0"/>
                                          </p:stCondLst>
                                        </p:cTn>
                                        <p:tgtEl>
                                          <p:spTgt spid="7"/>
                                        </p:tgtEl>
                                        <p:attrNameLst>
                                          <p:attrName>style.rotation</p:attrName>
                                        </p:attrNameLst>
                                      </p:cBhvr>
                                      <p:to>
                                        <p:strVal val="-45.0"/>
                                      </p:to>
                                    </p:set>
                                    <p:anim calcmode="lin" valueType="num">
                                      <p:cBhvr>
                                        <p:cTn id="39"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0"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1"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2"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P spid="2" grpId="1"/>
      <p:bldP spid="4" grpId="0"/>
      <p:bldP spid="4" grpId="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Вопрос № 1</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Users\user\Desktop\КОНКУРС\2565_3.jpg"/>
          <p:cNvPicPr>
            <a:picLocks noChangeAspect="1" noChangeArrowheads="1"/>
          </p:cNvPicPr>
          <p:nvPr/>
        </p:nvPicPr>
        <p:blipFill>
          <a:blip r:embed="rId2" cstate="print">
            <a:lum bright="-10000"/>
          </a:blip>
          <a:srcRect/>
          <a:stretch>
            <a:fillRect/>
          </a:stretch>
        </p:blipFill>
        <p:spPr bwMode="auto">
          <a:xfrm>
            <a:off x="-785850" y="24"/>
            <a:ext cx="10972800" cy="6858000"/>
          </a:xfrm>
          <a:prstGeom prst="rect">
            <a:avLst/>
          </a:prstGeom>
          <a:noFill/>
        </p:spPr>
      </p:pic>
      <p:sp>
        <p:nvSpPr>
          <p:cNvPr id="12" name="TextBox 11"/>
          <p:cNvSpPr txBox="1"/>
          <p:nvPr/>
        </p:nvSpPr>
        <p:spPr>
          <a:xfrm>
            <a:off x="428596" y="1000108"/>
            <a:ext cx="8429684" cy="5078313"/>
          </a:xfrm>
          <a:prstGeom prst="rect">
            <a:avLst/>
          </a:prstGeom>
          <a:noFill/>
        </p:spPr>
        <p:txBody>
          <a:bodyPr wrap="square" rtlCol="0">
            <a:spAutoFit/>
          </a:bodyPr>
          <a:lstStyle/>
          <a:p>
            <a:pPr algn="ctr"/>
            <a:r>
              <a:rPr lang="ru-RU" sz="3600" dirty="0" smtClean="0">
                <a:solidFill>
                  <a:schemeClr val="bg1"/>
                </a:solidFill>
              </a:rPr>
              <a:t>Древнегреческий математик и физик, развил методы вычисления площадей, поверхностей и объёмов различных фигур и тел, а также методы касательных и экстремумов, предвосхитившее интегральное и дифференциальное исчисления. Широко применял математические методы в естествознании и технике</a:t>
            </a:r>
            <a:endParaRPr lang="ru-RU" sz="3600" dirty="0">
              <a:solidFill>
                <a:schemeClr val="bg1"/>
              </a:solidFill>
            </a:endParaRPr>
          </a:p>
        </p:txBody>
      </p:sp>
      <p:sp>
        <p:nvSpPr>
          <p:cNvPr id="13" name="TextBox 12"/>
          <p:cNvSpPr txBox="1"/>
          <p:nvPr/>
        </p:nvSpPr>
        <p:spPr>
          <a:xfrm>
            <a:off x="3037184" y="1578106"/>
            <a:ext cx="2892138" cy="707886"/>
          </a:xfrm>
          <a:prstGeom prst="rect">
            <a:avLst/>
          </a:prstGeom>
          <a:noFill/>
        </p:spPr>
        <p:txBody>
          <a:bodyPr wrap="none" rtlCol="0">
            <a:spAutoFit/>
          </a:bodyPr>
          <a:lstStyle/>
          <a:p>
            <a:r>
              <a:rPr lang="ru-RU" sz="4000" b="1" dirty="0" smtClean="0">
                <a:solidFill>
                  <a:srgbClr val="FF0000"/>
                </a:solidFill>
              </a:rPr>
              <a:t>ПОДСКАЗКА</a:t>
            </a:r>
            <a:endParaRPr lang="ru-RU" sz="4000" b="1" dirty="0">
              <a:solidFill>
                <a:srgbClr val="FF0000"/>
              </a:solidFill>
            </a:endParaRPr>
          </a:p>
        </p:txBody>
      </p:sp>
      <p:sp>
        <p:nvSpPr>
          <p:cNvPr id="14" name="TextBox 13"/>
          <p:cNvSpPr txBox="1"/>
          <p:nvPr/>
        </p:nvSpPr>
        <p:spPr>
          <a:xfrm>
            <a:off x="71438" y="428604"/>
            <a:ext cx="8786842" cy="5632311"/>
          </a:xfrm>
          <a:prstGeom prst="rect">
            <a:avLst/>
          </a:prstGeom>
          <a:noFill/>
        </p:spPr>
        <p:txBody>
          <a:bodyPr wrap="square" rtlCol="0">
            <a:spAutoFit/>
          </a:bodyPr>
          <a:lstStyle/>
          <a:p>
            <a:pPr algn="ctr"/>
            <a:r>
              <a:rPr lang="ru-RU" sz="3600" dirty="0" smtClean="0">
                <a:solidFill>
                  <a:schemeClr val="bg1"/>
                </a:solidFill>
              </a:rPr>
              <a:t>Сделал множество открытий в геометрии. Заложил основы механики, гидростатики, автор ряда важных изобретений. Родился в Сиракузах, греческой колонии на острове Сицилия. Отцом  был математик и астроном. Отец привил сыну с детства любовь к математике, механике и астрономии. Для обучения отправился в Александрию Египетскую — научный и культурный центр того времени</a:t>
            </a:r>
            <a:endParaRPr lang="ru-RU" sz="3600" dirty="0">
              <a:solidFill>
                <a:schemeClr val="bg1"/>
              </a:solidFill>
            </a:endParaRPr>
          </a:p>
        </p:txBody>
      </p:sp>
      <p:sp>
        <p:nvSpPr>
          <p:cNvPr id="15" name="TextBox 14"/>
          <p:cNvSpPr txBox="1"/>
          <p:nvPr/>
        </p:nvSpPr>
        <p:spPr>
          <a:xfrm>
            <a:off x="357190" y="500042"/>
            <a:ext cx="8715404" cy="3477875"/>
          </a:xfrm>
          <a:prstGeom prst="rect">
            <a:avLst/>
          </a:prstGeom>
          <a:noFill/>
        </p:spPr>
        <p:txBody>
          <a:bodyPr wrap="square" rtlCol="0">
            <a:spAutoFit/>
          </a:bodyPr>
          <a:lstStyle/>
          <a:p>
            <a:pPr algn="ctr"/>
            <a:r>
              <a:rPr lang="ru-RU" sz="4400" dirty="0" smtClean="0">
                <a:solidFill>
                  <a:schemeClr val="bg1"/>
                </a:solidFill>
              </a:rPr>
              <a:t>Известен рассказ о том, как ученый сумел определить, сделана ли корона царя </a:t>
            </a:r>
            <a:r>
              <a:rPr lang="ru-RU" sz="4400" dirty="0" err="1" smtClean="0">
                <a:solidFill>
                  <a:schemeClr val="bg1"/>
                </a:solidFill>
              </a:rPr>
              <a:t>Гиерона</a:t>
            </a:r>
            <a:r>
              <a:rPr lang="ru-RU" sz="4400" dirty="0" smtClean="0">
                <a:solidFill>
                  <a:schemeClr val="bg1"/>
                </a:solidFill>
              </a:rPr>
              <a:t> из чистого золота или ювелир подмешал туда значительное количество серебра</a:t>
            </a:r>
            <a:endParaRPr lang="ru-RU" sz="4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12"/>
                                        </p:tgtEl>
                                      </p:cBhvr>
                                    </p:animEffect>
                                    <p:set>
                                      <p:cBhvr>
                                        <p:cTn id="16" dur="1" fill="hold">
                                          <p:stCondLst>
                                            <p:cond delay="19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style.rotation</p:attrName>
                                        </p:attrNameLst>
                                      </p:cBhvr>
                                      <p:tavLst>
                                        <p:tav tm="0">
                                          <p:val>
                                            <p:fltVal val="720"/>
                                          </p:val>
                                        </p:tav>
                                        <p:tav tm="100000">
                                          <p:val>
                                            <p:fltVal val="0"/>
                                          </p:val>
                                        </p:tav>
                                      </p:tavLst>
                                    </p:anim>
                                    <p:anim calcmode="lin" valueType="num">
                                      <p:cBhvr>
                                        <p:cTn id="23" dur="2000" fill="hold"/>
                                        <p:tgtEl>
                                          <p:spTgt spid="13"/>
                                        </p:tgtEl>
                                        <p:attrNameLst>
                                          <p:attrName>ppt_h</p:attrName>
                                        </p:attrNameLst>
                                      </p:cBhvr>
                                      <p:tavLst>
                                        <p:tav tm="0">
                                          <p:val>
                                            <p:fltVal val="0"/>
                                          </p:val>
                                        </p:tav>
                                        <p:tav tm="100000">
                                          <p:val>
                                            <p:strVal val="#ppt_h"/>
                                          </p:val>
                                        </p:tav>
                                      </p:tavLst>
                                    </p:anim>
                                    <p:anim calcmode="lin" valueType="num">
                                      <p:cBhvr>
                                        <p:cTn id="24" dur="2000" fill="hold"/>
                                        <p:tgtEl>
                                          <p:spTgt spid="13"/>
                                        </p:tgtEl>
                                        <p:attrNameLst>
                                          <p:attrName>ppt_w</p:attrName>
                                        </p:attrNameLst>
                                      </p:cBhvr>
                                      <p:tavLst>
                                        <p:tav tm="0">
                                          <p:val>
                                            <p:fltVal val="0"/>
                                          </p:val>
                                        </p:tav>
                                        <p:tav tm="100000">
                                          <p:val>
                                            <p:strVal val="#ppt_w"/>
                                          </p:val>
                                        </p:tav>
                                      </p:tavLst>
                                    </p:anim>
                                  </p:childTnLst>
                                </p:cTn>
                              </p:par>
                            </p:childTnLst>
                          </p:cTn>
                        </p:par>
                        <p:par>
                          <p:cTn id="25" fill="hold">
                            <p:stCondLst>
                              <p:cond delay="2000"/>
                            </p:stCondLst>
                            <p:childTnLst>
                              <p:par>
                                <p:cTn id="26" presetID="35" presetClass="exit" presetSubtype="0" fill="hold" grpId="1" nodeType="afterEffect">
                                  <p:stCondLst>
                                    <p:cond delay="7000"/>
                                  </p:stCondLst>
                                  <p:childTnLst>
                                    <p:animEffect transition="out" filter="fade">
                                      <p:cBhvr>
                                        <p:cTn id="27" dur="2000"/>
                                        <p:tgtEl>
                                          <p:spTgt spid="13"/>
                                        </p:tgtEl>
                                      </p:cBhvr>
                                    </p:animEffect>
                                    <p:anim calcmode="lin" valueType="num">
                                      <p:cBhvr>
                                        <p:cTn id="28" dur="2000"/>
                                        <p:tgtEl>
                                          <p:spTgt spid="13"/>
                                        </p:tgtEl>
                                        <p:attrNameLst>
                                          <p:attrName>style.rotation</p:attrName>
                                        </p:attrNameLst>
                                      </p:cBhvr>
                                      <p:tavLst>
                                        <p:tav tm="0">
                                          <p:val>
                                            <p:fltVal val="0"/>
                                          </p:val>
                                        </p:tav>
                                        <p:tav tm="100000">
                                          <p:val>
                                            <p:fltVal val="720"/>
                                          </p:val>
                                        </p:tav>
                                      </p:tavLst>
                                    </p:anim>
                                    <p:anim calcmode="lin" valueType="num">
                                      <p:cBhvr>
                                        <p:cTn id="29" dur="2000"/>
                                        <p:tgtEl>
                                          <p:spTgt spid="13"/>
                                        </p:tgtEl>
                                        <p:attrNameLst>
                                          <p:attrName>ppt_h</p:attrName>
                                        </p:attrNameLst>
                                      </p:cBhvr>
                                      <p:tavLst>
                                        <p:tav tm="0">
                                          <p:val>
                                            <p:strVal val="ppt_h"/>
                                          </p:val>
                                        </p:tav>
                                        <p:tav tm="100000">
                                          <p:val>
                                            <p:fltVal val="0"/>
                                          </p:val>
                                        </p:tav>
                                      </p:tavLst>
                                    </p:anim>
                                    <p:anim calcmode="lin" valueType="num">
                                      <p:cBhvr>
                                        <p:cTn id="30" dur="2000"/>
                                        <p:tgtEl>
                                          <p:spTgt spid="13"/>
                                        </p:tgtEl>
                                        <p:attrNameLst>
                                          <p:attrName>ppt_w</p:attrName>
                                        </p:attrNameLst>
                                      </p:cBhvr>
                                      <p:tavLst>
                                        <p:tav tm="0">
                                          <p:val>
                                            <p:strVal val="ppt_w"/>
                                          </p:val>
                                        </p:tav>
                                        <p:tav tm="100000">
                                          <p:val>
                                            <p:fltVal val="0"/>
                                          </p:val>
                                        </p:tav>
                                      </p:tavLst>
                                    </p:anim>
                                    <p:set>
                                      <p:cBhvr>
                                        <p:cTn id="31" dur="1" fill="hold">
                                          <p:stCondLst>
                                            <p:cond delay="1999"/>
                                          </p:stCondLst>
                                        </p:cTn>
                                        <p:tgtEl>
                                          <p:spTgt spid="13"/>
                                        </p:tgtEl>
                                        <p:attrNameLst>
                                          <p:attrName>style.visibility</p:attrName>
                                        </p:attrNameLst>
                                      </p:cBhvr>
                                      <p:to>
                                        <p:strVal val="hidden"/>
                                      </p:to>
                                    </p:set>
                                  </p:childTnLst>
                                </p:cTn>
                              </p:par>
                            </p:childTnLst>
                          </p:cTn>
                        </p:par>
                        <p:par>
                          <p:cTn id="32" fill="hold">
                            <p:stCondLst>
                              <p:cond delay="11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000"/>
                                        <p:tgtEl>
                                          <p:spTgt spid="14"/>
                                        </p:tgtEl>
                                      </p:cBhvr>
                                    </p:animEffect>
                                    <p:set>
                                      <p:cBhvr>
                                        <p:cTn id="40" dur="1" fill="hold">
                                          <p:stCondLst>
                                            <p:cond delay="19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2"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style.rotation</p:attrName>
                                        </p:attrNameLst>
                                      </p:cBhvr>
                                      <p:tavLst>
                                        <p:tav tm="0">
                                          <p:val>
                                            <p:fltVal val="720"/>
                                          </p:val>
                                        </p:tav>
                                        <p:tav tm="100000">
                                          <p:val>
                                            <p:fltVal val="0"/>
                                          </p:val>
                                        </p:tav>
                                      </p:tavLst>
                                    </p:anim>
                                    <p:anim calcmode="lin" valueType="num">
                                      <p:cBhvr>
                                        <p:cTn id="47" dur="2000" fill="hold"/>
                                        <p:tgtEl>
                                          <p:spTgt spid="13"/>
                                        </p:tgtEl>
                                        <p:attrNameLst>
                                          <p:attrName>ppt_h</p:attrName>
                                        </p:attrNameLst>
                                      </p:cBhvr>
                                      <p:tavLst>
                                        <p:tav tm="0">
                                          <p:val>
                                            <p:fltVal val="0"/>
                                          </p:val>
                                        </p:tav>
                                        <p:tav tm="100000">
                                          <p:val>
                                            <p:strVal val="#ppt_h"/>
                                          </p:val>
                                        </p:tav>
                                      </p:tavLst>
                                    </p:anim>
                                    <p:anim calcmode="lin" valueType="num">
                                      <p:cBhvr>
                                        <p:cTn id="48" dur="2000" fill="hold"/>
                                        <p:tgtEl>
                                          <p:spTgt spid="13"/>
                                        </p:tgtEl>
                                        <p:attrNameLst>
                                          <p:attrName>ppt_w</p:attrName>
                                        </p:attrNameLst>
                                      </p:cBhvr>
                                      <p:tavLst>
                                        <p:tav tm="0">
                                          <p:val>
                                            <p:fltVal val="0"/>
                                          </p:val>
                                        </p:tav>
                                        <p:tav tm="100000">
                                          <p:val>
                                            <p:strVal val="#ppt_w"/>
                                          </p:val>
                                        </p:tav>
                                      </p:tavLst>
                                    </p:anim>
                                  </p:childTnLst>
                                </p:cTn>
                              </p:par>
                            </p:childTnLst>
                          </p:cTn>
                        </p:par>
                        <p:par>
                          <p:cTn id="49" fill="hold">
                            <p:stCondLst>
                              <p:cond delay="2000"/>
                            </p:stCondLst>
                            <p:childTnLst>
                              <p:par>
                                <p:cTn id="50" presetID="35" presetClass="exit" presetSubtype="0" fill="hold" grpId="3" nodeType="afterEffect">
                                  <p:stCondLst>
                                    <p:cond delay="7000"/>
                                  </p:stCondLst>
                                  <p:childTnLst>
                                    <p:animEffect transition="out" filter="fade">
                                      <p:cBhvr>
                                        <p:cTn id="51" dur="2000"/>
                                        <p:tgtEl>
                                          <p:spTgt spid="13"/>
                                        </p:tgtEl>
                                      </p:cBhvr>
                                    </p:animEffect>
                                    <p:anim calcmode="lin" valueType="num">
                                      <p:cBhvr>
                                        <p:cTn id="52" dur="2000"/>
                                        <p:tgtEl>
                                          <p:spTgt spid="13"/>
                                        </p:tgtEl>
                                        <p:attrNameLst>
                                          <p:attrName>style.rotation</p:attrName>
                                        </p:attrNameLst>
                                      </p:cBhvr>
                                      <p:tavLst>
                                        <p:tav tm="0">
                                          <p:val>
                                            <p:fltVal val="0"/>
                                          </p:val>
                                        </p:tav>
                                        <p:tav tm="100000">
                                          <p:val>
                                            <p:fltVal val="720"/>
                                          </p:val>
                                        </p:tav>
                                      </p:tavLst>
                                    </p:anim>
                                    <p:anim calcmode="lin" valueType="num">
                                      <p:cBhvr>
                                        <p:cTn id="53" dur="2000"/>
                                        <p:tgtEl>
                                          <p:spTgt spid="13"/>
                                        </p:tgtEl>
                                        <p:attrNameLst>
                                          <p:attrName>ppt_h</p:attrName>
                                        </p:attrNameLst>
                                      </p:cBhvr>
                                      <p:tavLst>
                                        <p:tav tm="0">
                                          <p:val>
                                            <p:strVal val="ppt_h"/>
                                          </p:val>
                                        </p:tav>
                                        <p:tav tm="100000">
                                          <p:val>
                                            <p:fltVal val="0"/>
                                          </p:val>
                                        </p:tav>
                                      </p:tavLst>
                                    </p:anim>
                                    <p:anim calcmode="lin" valueType="num">
                                      <p:cBhvr>
                                        <p:cTn id="54" dur="2000"/>
                                        <p:tgtEl>
                                          <p:spTgt spid="13"/>
                                        </p:tgtEl>
                                        <p:attrNameLst>
                                          <p:attrName>ppt_w</p:attrName>
                                        </p:attrNameLst>
                                      </p:cBhvr>
                                      <p:tavLst>
                                        <p:tav tm="0">
                                          <p:val>
                                            <p:strVal val="ppt_w"/>
                                          </p:val>
                                        </p:tav>
                                        <p:tav tm="100000">
                                          <p:val>
                                            <p:fltVal val="0"/>
                                          </p:val>
                                        </p:tav>
                                      </p:tavLst>
                                    </p:anim>
                                    <p:set>
                                      <p:cBhvr>
                                        <p:cTn id="55" dur="1" fill="hold">
                                          <p:stCondLst>
                                            <p:cond delay="1999"/>
                                          </p:stCondLst>
                                        </p:cTn>
                                        <p:tgtEl>
                                          <p:spTgt spid="13"/>
                                        </p:tgtEl>
                                        <p:attrNameLst>
                                          <p:attrName>style.visibility</p:attrName>
                                        </p:attrNameLst>
                                      </p:cBhvr>
                                      <p:to>
                                        <p:strVal val="hidden"/>
                                      </p:to>
                                    </p:set>
                                  </p:childTnLst>
                                </p:cTn>
                              </p:par>
                            </p:childTnLst>
                          </p:cTn>
                        </p:par>
                        <p:par>
                          <p:cTn id="56" fill="hold">
                            <p:stCondLst>
                              <p:cond delay="11000"/>
                            </p:stCondLst>
                            <p:childTnLst>
                              <p:par>
                                <p:cTn id="57" presetID="10" presetClass="entr" presetSubtype="0" fill="hold" nodeType="afterEffect">
                                  <p:stCondLst>
                                    <p:cond delay="100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fade">
                                      <p:cBhvr>
                                        <p:cTn id="59"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3" grpId="2"/>
      <p:bldP spid="13" grpId="3"/>
      <p:bldP spid="14" grpId="0"/>
      <p:bldP spid="1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Home\Рабочий стол\КОНКУРС\Archimed1.jpg"/>
          <p:cNvPicPr/>
          <p:nvPr/>
        </p:nvPicPr>
        <p:blipFill>
          <a:blip r:embed="rId2" cstate="print"/>
          <a:srcRect/>
          <a:stretch>
            <a:fillRect/>
          </a:stretch>
        </p:blipFill>
        <p:spPr bwMode="auto">
          <a:xfrm>
            <a:off x="3286116" y="1447526"/>
            <a:ext cx="2702582" cy="4053176"/>
          </a:xfrm>
          <a:prstGeom prst="rect">
            <a:avLst/>
          </a:prstGeom>
          <a:noFill/>
          <a:ln w="9525">
            <a:noFill/>
            <a:miter lim="800000"/>
            <a:headEnd/>
            <a:tailEnd/>
          </a:ln>
        </p:spPr>
      </p:pic>
      <p:sp>
        <p:nvSpPr>
          <p:cNvPr id="5" name="TextBox 4"/>
          <p:cNvSpPr txBox="1"/>
          <p:nvPr/>
        </p:nvSpPr>
        <p:spPr>
          <a:xfrm>
            <a:off x="1857356" y="5643578"/>
            <a:ext cx="5715040" cy="707886"/>
          </a:xfrm>
          <a:prstGeom prst="rect">
            <a:avLst/>
          </a:prstGeom>
          <a:noFill/>
        </p:spPr>
        <p:txBody>
          <a:bodyPr wrap="square" rtlCol="0">
            <a:spAutoFit/>
          </a:bodyPr>
          <a:lstStyle/>
          <a:p>
            <a:r>
              <a:rPr lang="ru-RU" sz="4000" dirty="0" smtClean="0">
                <a:solidFill>
                  <a:schemeClr val="bg1"/>
                </a:solidFill>
              </a:rPr>
              <a:t>около 287 – 212 гг. до н.э.</a:t>
            </a:r>
            <a:endParaRPr lang="ru-RU" sz="4000" dirty="0">
              <a:solidFill>
                <a:schemeClr val="bg1"/>
              </a:solidFill>
            </a:endParaRPr>
          </a:p>
        </p:txBody>
      </p:sp>
      <p:sp>
        <p:nvSpPr>
          <p:cNvPr id="6" name="TextBox 5"/>
          <p:cNvSpPr txBox="1"/>
          <p:nvPr/>
        </p:nvSpPr>
        <p:spPr>
          <a:xfrm>
            <a:off x="1142976" y="357166"/>
            <a:ext cx="7072362" cy="769441"/>
          </a:xfrm>
          <a:prstGeom prst="rect">
            <a:avLst/>
          </a:prstGeom>
          <a:noFill/>
        </p:spPr>
        <p:txBody>
          <a:bodyPr wrap="square" rtlCol="0">
            <a:spAutoFit/>
          </a:bodyPr>
          <a:lstStyle/>
          <a:p>
            <a:pPr algn="ctr"/>
            <a:r>
              <a:rPr lang="ru-RU" sz="4400" dirty="0" smtClean="0">
                <a:solidFill>
                  <a:schemeClr val="bg1"/>
                </a:solidFill>
              </a:rPr>
              <a:t>АРХИМЕД</a:t>
            </a:r>
            <a:endParaRPr lang="ru-RU" sz="44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Вопрос № 1</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Users\user\Desktop\КОНКУРС\2565_3.jpg"/>
          <p:cNvPicPr>
            <a:picLocks noChangeAspect="1" noChangeArrowheads="1"/>
          </p:cNvPicPr>
          <p:nvPr/>
        </p:nvPicPr>
        <p:blipFill>
          <a:blip r:embed="rId2" cstate="print">
            <a:lum bright="-10000"/>
          </a:blip>
          <a:srcRect/>
          <a:stretch>
            <a:fillRect/>
          </a:stretch>
        </p:blipFill>
        <p:spPr bwMode="auto">
          <a:xfrm>
            <a:off x="-785850" y="24"/>
            <a:ext cx="10972800" cy="6858000"/>
          </a:xfrm>
          <a:prstGeom prst="rect">
            <a:avLst/>
          </a:prstGeom>
          <a:noFill/>
        </p:spPr>
      </p:pic>
      <p:sp>
        <p:nvSpPr>
          <p:cNvPr id="12" name="TextBox 11"/>
          <p:cNvSpPr txBox="1"/>
          <p:nvPr/>
        </p:nvSpPr>
        <p:spPr>
          <a:xfrm>
            <a:off x="428596" y="1000108"/>
            <a:ext cx="8429684" cy="5262979"/>
          </a:xfrm>
          <a:prstGeom prst="rect">
            <a:avLst/>
          </a:prstGeom>
          <a:noFill/>
        </p:spPr>
        <p:txBody>
          <a:bodyPr wrap="square" rtlCol="0">
            <a:spAutoFit/>
          </a:bodyPr>
          <a:lstStyle/>
          <a:p>
            <a:pPr lvl="0" algn="ctr"/>
            <a:r>
              <a:rPr lang="ru-RU" sz="4800" dirty="0" smtClean="0">
                <a:solidFill>
                  <a:schemeClr val="bg1"/>
                </a:solidFill>
              </a:rPr>
              <a:t>Итальянский физик, механик, астроном и математик, один из основателей точного естествознания; вывел закон пути по скорости, применив, </a:t>
            </a:r>
            <a:r>
              <a:rPr lang="ru-RU" sz="4800" dirty="0" err="1" smtClean="0">
                <a:solidFill>
                  <a:schemeClr val="bg1"/>
                </a:solidFill>
              </a:rPr>
              <a:t>по-сути</a:t>
            </a:r>
            <a:r>
              <a:rPr lang="ru-RU" sz="4800" dirty="0" smtClean="0">
                <a:solidFill>
                  <a:schemeClr val="bg1"/>
                </a:solidFill>
              </a:rPr>
              <a:t>, метод интегрального исчисления.</a:t>
            </a:r>
            <a:endParaRPr lang="ru-RU" sz="4800" dirty="0">
              <a:solidFill>
                <a:schemeClr val="bg1"/>
              </a:solidFill>
            </a:endParaRPr>
          </a:p>
        </p:txBody>
      </p:sp>
      <p:sp>
        <p:nvSpPr>
          <p:cNvPr id="13" name="TextBox 12"/>
          <p:cNvSpPr txBox="1"/>
          <p:nvPr/>
        </p:nvSpPr>
        <p:spPr>
          <a:xfrm>
            <a:off x="3037184" y="1578106"/>
            <a:ext cx="2892138" cy="707886"/>
          </a:xfrm>
          <a:prstGeom prst="rect">
            <a:avLst/>
          </a:prstGeom>
          <a:noFill/>
        </p:spPr>
        <p:txBody>
          <a:bodyPr wrap="none" rtlCol="0">
            <a:spAutoFit/>
          </a:bodyPr>
          <a:lstStyle/>
          <a:p>
            <a:r>
              <a:rPr lang="ru-RU" sz="4000" b="1" dirty="0" smtClean="0">
                <a:solidFill>
                  <a:srgbClr val="FF0000"/>
                </a:solidFill>
              </a:rPr>
              <a:t>ПОДСКАЗКА</a:t>
            </a:r>
            <a:endParaRPr lang="ru-RU" sz="4000" b="1" dirty="0">
              <a:solidFill>
                <a:srgbClr val="FF0000"/>
              </a:solidFill>
            </a:endParaRPr>
          </a:p>
        </p:txBody>
      </p:sp>
      <p:sp>
        <p:nvSpPr>
          <p:cNvPr id="14" name="TextBox 13"/>
          <p:cNvSpPr txBox="1"/>
          <p:nvPr/>
        </p:nvSpPr>
        <p:spPr>
          <a:xfrm>
            <a:off x="71438" y="1628365"/>
            <a:ext cx="8786842" cy="2800767"/>
          </a:xfrm>
          <a:prstGeom prst="rect">
            <a:avLst/>
          </a:prstGeom>
          <a:noFill/>
        </p:spPr>
        <p:txBody>
          <a:bodyPr wrap="square" rtlCol="0">
            <a:spAutoFit/>
          </a:bodyPr>
          <a:lstStyle/>
          <a:p>
            <a:pPr lvl="0" algn="ctr"/>
            <a:r>
              <a:rPr lang="ru-RU" sz="4400" dirty="0" smtClean="0">
                <a:solidFill>
                  <a:schemeClr val="bg1"/>
                </a:solidFill>
              </a:rPr>
              <a:t>Он первым использовал телескоп для наблюдения небесных тел и сделал ряд выдающихся астрономических открытий. </a:t>
            </a:r>
            <a:endParaRPr lang="ru-RU" sz="4400" dirty="0">
              <a:solidFill>
                <a:schemeClr val="bg1"/>
              </a:solidFill>
            </a:endParaRPr>
          </a:p>
        </p:txBody>
      </p:sp>
      <p:sp>
        <p:nvSpPr>
          <p:cNvPr id="15" name="TextBox 14"/>
          <p:cNvSpPr txBox="1"/>
          <p:nvPr/>
        </p:nvSpPr>
        <p:spPr>
          <a:xfrm>
            <a:off x="214282" y="324408"/>
            <a:ext cx="8715404" cy="6247864"/>
          </a:xfrm>
          <a:prstGeom prst="rect">
            <a:avLst/>
          </a:prstGeom>
          <a:noFill/>
        </p:spPr>
        <p:txBody>
          <a:bodyPr wrap="square" rtlCol="0">
            <a:spAutoFit/>
          </a:bodyPr>
          <a:lstStyle/>
          <a:p>
            <a:pPr algn="ctr"/>
            <a:r>
              <a:rPr lang="ru-RU" sz="4000" dirty="0" smtClean="0">
                <a:solidFill>
                  <a:schemeClr val="bg1"/>
                </a:solidFill>
              </a:rPr>
              <a:t>Основатель экспериментальной физики. Своими экспериментами он убедительно опроверг умозрительную метафизику Аристотеля и заложил фундамент классической механики, которая берет в основу понятие о механическом движении и дополняется принципом относительности, который носит его имя</a:t>
            </a:r>
            <a:endParaRPr lang="ru-RU"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12"/>
                                        </p:tgtEl>
                                      </p:cBhvr>
                                    </p:animEffect>
                                    <p:set>
                                      <p:cBhvr>
                                        <p:cTn id="16" dur="1" fill="hold">
                                          <p:stCondLst>
                                            <p:cond delay="19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style.rotation</p:attrName>
                                        </p:attrNameLst>
                                      </p:cBhvr>
                                      <p:tavLst>
                                        <p:tav tm="0">
                                          <p:val>
                                            <p:fltVal val="720"/>
                                          </p:val>
                                        </p:tav>
                                        <p:tav tm="100000">
                                          <p:val>
                                            <p:fltVal val="0"/>
                                          </p:val>
                                        </p:tav>
                                      </p:tavLst>
                                    </p:anim>
                                    <p:anim calcmode="lin" valueType="num">
                                      <p:cBhvr>
                                        <p:cTn id="23" dur="2000" fill="hold"/>
                                        <p:tgtEl>
                                          <p:spTgt spid="13"/>
                                        </p:tgtEl>
                                        <p:attrNameLst>
                                          <p:attrName>ppt_h</p:attrName>
                                        </p:attrNameLst>
                                      </p:cBhvr>
                                      <p:tavLst>
                                        <p:tav tm="0">
                                          <p:val>
                                            <p:fltVal val="0"/>
                                          </p:val>
                                        </p:tav>
                                        <p:tav tm="100000">
                                          <p:val>
                                            <p:strVal val="#ppt_h"/>
                                          </p:val>
                                        </p:tav>
                                      </p:tavLst>
                                    </p:anim>
                                    <p:anim calcmode="lin" valueType="num">
                                      <p:cBhvr>
                                        <p:cTn id="24" dur="2000" fill="hold"/>
                                        <p:tgtEl>
                                          <p:spTgt spid="13"/>
                                        </p:tgtEl>
                                        <p:attrNameLst>
                                          <p:attrName>ppt_w</p:attrName>
                                        </p:attrNameLst>
                                      </p:cBhvr>
                                      <p:tavLst>
                                        <p:tav tm="0">
                                          <p:val>
                                            <p:fltVal val="0"/>
                                          </p:val>
                                        </p:tav>
                                        <p:tav tm="100000">
                                          <p:val>
                                            <p:strVal val="#ppt_w"/>
                                          </p:val>
                                        </p:tav>
                                      </p:tavLst>
                                    </p:anim>
                                  </p:childTnLst>
                                </p:cTn>
                              </p:par>
                            </p:childTnLst>
                          </p:cTn>
                        </p:par>
                        <p:par>
                          <p:cTn id="25" fill="hold">
                            <p:stCondLst>
                              <p:cond delay="2000"/>
                            </p:stCondLst>
                            <p:childTnLst>
                              <p:par>
                                <p:cTn id="26" presetID="35" presetClass="exit" presetSubtype="0" fill="hold" grpId="1" nodeType="afterEffect">
                                  <p:stCondLst>
                                    <p:cond delay="7000"/>
                                  </p:stCondLst>
                                  <p:childTnLst>
                                    <p:animEffect transition="out" filter="fade">
                                      <p:cBhvr>
                                        <p:cTn id="27" dur="2000"/>
                                        <p:tgtEl>
                                          <p:spTgt spid="13"/>
                                        </p:tgtEl>
                                      </p:cBhvr>
                                    </p:animEffect>
                                    <p:anim calcmode="lin" valueType="num">
                                      <p:cBhvr>
                                        <p:cTn id="28" dur="2000"/>
                                        <p:tgtEl>
                                          <p:spTgt spid="13"/>
                                        </p:tgtEl>
                                        <p:attrNameLst>
                                          <p:attrName>style.rotation</p:attrName>
                                        </p:attrNameLst>
                                      </p:cBhvr>
                                      <p:tavLst>
                                        <p:tav tm="0">
                                          <p:val>
                                            <p:fltVal val="0"/>
                                          </p:val>
                                        </p:tav>
                                        <p:tav tm="100000">
                                          <p:val>
                                            <p:fltVal val="720"/>
                                          </p:val>
                                        </p:tav>
                                      </p:tavLst>
                                    </p:anim>
                                    <p:anim calcmode="lin" valueType="num">
                                      <p:cBhvr>
                                        <p:cTn id="29" dur="2000"/>
                                        <p:tgtEl>
                                          <p:spTgt spid="13"/>
                                        </p:tgtEl>
                                        <p:attrNameLst>
                                          <p:attrName>ppt_h</p:attrName>
                                        </p:attrNameLst>
                                      </p:cBhvr>
                                      <p:tavLst>
                                        <p:tav tm="0">
                                          <p:val>
                                            <p:strVal val="ppt_h"/>
                                          </p:val>
                                        </p:tav>
                                        <p:tav tm="100000">
                                          <p:val>
                                            <p:fltVal val="0"/>
                                          </p:val>
                                        </p:tav>
                                      </p:tavLst>
                                    </p:anim>
                                    <p:anim calcmode="lin" valueType="num">
                                      <p:cBhvr>
                                        <p:cTn id="30" dur="2000"/>
                                        <p:tgtEl>
                                          <p:spTgt spid="13"/>
                                        </p:tgtEl>
                                        <p:attrNameLst>
                                          <p:attrName>ppt_w</p:attrName>
                                        </p:attrNameLst>
                                      </p:cBhvr>
                                      <p:tavLst>
                                        <p:tav tm="0">
                                          <p:val>
                                            <p:strVal val="ppt_w"/>
                                          </p:val>
                                        </p:tav>
                                        <p:tav tm="100000">
                                          <p:val>
                                            <p:fltVal val="0"/>
                                          </p:val>
                                        </p:tav>
                                      </p:tavLst>
                                    </p:anim>
                                    <p:set>
                                      <p:cBhvr>
                                        <p:cTn id="31" dur="1" fill="hold">
                                          <p:stCondLst>
                                            <p:cond delay="1999"/>
                                          </p:stCondLst>
                                        </p:cTn>
                                        <p:tgtEl>
                                          <p:spTgt spid="13"/>
                                        </p:tgtEl>
                                        <p:attrNameLst>
                                          <p:attrName>style.visibility</p:attrName>
                                        </p:attrNameLst>
                                      </p:cBhvr>
                                      <p:to>
                                        <p:strVal val="hidden"/>
                                      </p:to>
                                    </p:set>
                                  </p:childTnLst>
                                </p:cTn>
                              </p:par>
                            </p:childTnLst>
                          </p:cTn>
                        </p:par>
                        <p:par>
                          <p:cTn id="32" fill="hold">
                            <p:stCondLst>
                              <p:cond delay="11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000"/>
                                        <p:tgtEl>
                                          <p:spTgt spid="14"/>
                                        </p:tgtEl>
                                      </p:cBhvr>
                                    </p:animEffect>
                                    <p:set>
                                      <p:cBhvr>
                                        <p:cTn id="40" dur="1" fill="hold">
                                          <p:stCondLst>
                                            <p:cond delay="19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2"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style.rotation</p:attrName>
                                        </p:attrNameLst>
                                      </p:cBhvr>
                                      <p:tavLst>
                                        <p:tav tm="0">
                                          <p:val>
                                            <p:fltVal val="720"/>
                                          </p:val>
                                        </p:tav>
                                        <p:tav tm="100000">
                                          <p:val>
                                            <p:fltVal val="0"/>
                                          </p:val>
                                        </p:tav>
                                      </p:tavLst>
                                    </p:anim>
                                    <p:anim calcmode="lin" valueType="num">
                                      <p:cBhvr>
                                        <p:cTn id="47" dur="2000" fill="hold"/>
                                        <p:tgtEl>
                                          <p:spTgt spid="13"/>
                                        </p:tgtEl>
                                        <p:attrNameLst>
                                          <p:attrName>ppt_h</p:attrName>
                                        </p:attrNameLst>
                                      </p:cBhvr>
                                      <p:tavLst>
                                        <p:tav tm="0">
                                          <p:val>
                                            <p:fltVal val="0"/>
                                          </p:val>
                                        </p:tav>
                                        <p:tav tm="100000">
                                          <p:val>
                                            <p:strVal val="#ppt_h"/>
                                          </p:val>
                                        </p:tav>
                                      </p:tavLst>
                                    </p:anim>
                                    <p:anim calcmode="lin" valueType="num">
                                      <p:cBhvr>
                                        <p:cTn id="48" dur="2000" fill="hold"/>
                                        <p:tgtEl>
                                          <p:spTgt spid="13"/>
                                        </p:tgtEl>
                                        <p:attrNameLst>
                                          <p:attrName>ppt_w</p:attrName>
                                        </p:attrNameLst>
                                      </p:cBhvr>
                                      <p:tavLst>
                                        <p:tav tm="0">
                                          <p:val>
                                            <p:fltVal val="0"/>
                                          </p:val>
                                        </p:tav>
                                        <p:tav tm="100000">
                                          <p:val>
                                            <p:strVal val="#ppt_w"/>
                                          </p:val>
                                        </p:tav>
                                      </p:tavLst>
                                    </p:anim>
                                  </p:childTnLst>
                                </p:cTn>
                              </p:par>
                            </p:childTnLst>
                          </p:cTn>
                        </p:par>
                        <p:par>
                          <p:cTn id="49" fill="hold">
                            <p:stCondLst>
                              <p:cond delay="2000"/>
                            </p:stCondLst>
                            <p:childTnLst>
                              <p:par>
                                <p:cTn id="50" presetID="35" presetClass="exit" presetSubtype="0" fill="hold" grpId="3" nodeType="afterEffect">
                                  <p:stCondLst>
                                    <p:cond delay="7000"/>
                                  </p:stCondLst>
                                  <p:childTnLst>
                                    <p:animEffect transition="out" filter="fade">
                                      <p:cBhvr>
                                        <p:cTn id="51" dur="2000"/>
                                        <p:tgtEl>
                                          <p:spTgt spid="13"/>
                                        </p:tgtEl>
                                      </p:cBhvr>
                                    </p:animEffect>
                                    <p:anim calcmode="lin" valueType="num">
                                      <p:cBhvr>
                                        <p:cTn id="52" dur="2000"/>
                                        <p:tgtEl>
                                          <p:spTgt spid="13"/>
                                        </p:tgtEl>
                                        <p:attrNameLst>
                                          <p:attrName>style.rotation</p:attrName>
                                        </p:attrNameLst>
                                      </p:cBhvr>
                                      <p:tavLst>
                                        <p:tav tm="0">
                                          <p:val>
                                            <p:fltVal val="0"/>
                                          </p:val>
                                        </p:tav>
                                        <p:tav tm="100000">
                                          <p:val>
                                            <p:fltVal val="720"/>
                                          </p:val>
                                        </p:tav>
                                      </p:tavLst>
                                    </p:anim>
                                    <p:anim calcmode="lin" valueType="num">
                                      <p:cBhvr>
                                        <p:cTn id="53" dur="2000"/>
                                        <p:tgtEl>
                                          <p:spTgt spid="13"/>
                                        </p:tgtEl>
                                        <p:attrNameLst>
                                          <p:attrName>ppt_h</p:attrName>
                                        </p:attrNameLst>
                                      </p:cBhvr>
                                      <p:tavLst>
                                        <p:tav tm="0">
                                          <p:val>
                                            <p:strVal val="ppt_h"/>
                                          </p:val>
                                        </p:tav>
                                        <p:tav tm="100000">
                                          <p:val>
                                            <p:fltVal val="0"/>
                                          </p:val>
                                        </p:tav>
                                      </p:tavLst>
                                    </p:anim>
                                    <p:anim calcmode="lin" valueType="num">
                                      <p:cBhvr>
                                        <p:cTn id="54" dur="2000"/>
                                        <p:tgtEl>
                                          <p:spTgt spid="13"/>
                                        </p:tgtEl>
                                        <p:attrNameLst>
                                          <p:attrName>ppt_w</p:attrName>
                                        </p:attrNameLst>
                                      </p:cBhvr>
                                      <p:tavLst>
                                        <p:tav tm="0">
                                          <p:val>
                                            <p:strVal val="ppt_w"/>
                                          </p:val>
                                        </p:tav>
                                        <p:tav tm="100000">
                                          <p:val>
                                            <p:fltVal val="0"/>
                                          </p:val>
                                        </p:tav>
                                      </p:tavLst>
                                    </p:anim>
                                    <p:set>
                                      <p:cBhvr>
                                        <p:cTn id="55" dur="1" fill="hold">
                                          <p:stCondLst>
                                            <p:cond delay="1999"/>
                                          </p:stCondLst>
                                        </p:cTn>
                                        <p:tgtEl>
                                          <p:spTgt spid="13"/>
                                        </p:tgtEl>
                                        <p:attrNameLst>
                                          <p:attrName>style.visibility</p:attrName>
                                        </p:attrNameLst>
                                      </p:cBhvr>
                                      <p:to>
                                        <p:strVal val="hidden"/>
                                      </p:to>
                                    </p:set>
                                  </p:childTnLst>
                                </p:cTn>
                              </p:par>
                            </p:childTnLst>
                          </p:cTn>
                        </p:par>
                        <p:par>
                          <p:cTn id="56" fill="hold">
                            <p:stCondLst>
                              <p:cond delay="11000"/>
                            </p:stCondLst>
                            <p:childTnLst>
                              <p:par>
                                <p:cTn id="57" presetID="10" presetClass="entr" presetSubtype="0" fill="hold" nodeType="afterEffect">
                                  <p:stCondLst>
                                    <p:cond delay="100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fade">
                                      <p:cBhvr>
                                        <p:cTn id="59"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3" grpId="2"/>
      <p:bldP spid="13" grpId="3"/>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Home\Рабочий стол\КОНКУРС\Galileo.arp.300pix.jpg"/>
          <p:cNvPicPr/>
          <p:nvPr/>
        </p:nvPicPr>
        <p:blipFill>
          <a:blip r:embed="rId2" cstate="print"/>
          <a:srcRect/>
          <a:stretch>
            <a:fillRect/>
          </a:stretch>
        </p:blipFill>
        <p:spPr bwMode="auto">
          <a:xfrm>
            <a:off x="3071802" y="1571612"/>
            <a:ext cx="2859582" cy="3500462"/>
          </a:xfrm>
          <a:prstGeom prst="rect">
            <a:avLst/>
          </a:prstGeom>
          <a:noFill/>
          <a:ln w="9525">
            <a:noFill/>
            <a:miter lim="800000"/>
            <a:headEnd/>
            <a:tailEnd/>
          </a:ln>
        </p:spPr>
      </p:pic>
      <p:sp>
        <p:nvSpPr>
          <p:cNvPr id="5" name="TextBox 4"/>
          <p:cNvSpPr txBox="1"/>
          <p:nvPr/>
        </p:nvSpPr>
        <p:spPr>
          <a:xfrm>
            <a:off x="1643042" y="500042"/>
            <a:ext cx="5500726" cy="707886"/>
          </a:xfrm>
          <a:prstGeom prst="rect">
            <a:avLst/>
          </a:prstGeom>
          <a:noFill/>
        </p:spPr>
        <p:txBody>
          <a:bodyPr wrap="square" rtlCol="0">
            <a:spAutoFit/>
          </a:bodyPr>
          <a:lstStyle/>
          <a:p>
            <a:pPr algn="ctr"/>
            <a:r>
              <a:rPr lang="ru-RU" sz="4000" dirty="0" smtClean="0">
                <a:solidFill>
                  <a:schemeClr val="bg1"/>
                </a:solidFill>
              </a:rPr>
              <a:t>ГАЛИЛЕО ГАЛИЛЕЙ</a:t>
            </a:r>
            <a:endParaRPr lang="ru-RU" sz="4000" dirty="0">
              <a:solidFill>
                <a:schemeClr val="bg1"/>
              </a:solidFill>
            </a:endParaRPr>
          </a:p>
        </p:txBody>
      </p:sp>
      <p:sp>
        <p:nvSpPr>
          <p:cNvPr id="6" name="TextBox 5"/>
          <p:cNvSpPr txBox="1"/>
          <p:nvPr/>
        </p:nvSpPr>
        <p:spPr>
          <a:xfrm>
            <a:off x="1357290" y="5286388"/>
            <a:ext cx="6000792" cy="923330"/>
          </a:xfrm>
          <a:prstGeom prst="rect">
            <a:avLst/>
          </a:prstGeom>
          <a:noFill/>
        </p:spPr>
        <p:txBody>
          <a:bodyPr wrap="square" rtlCol="0">
            <a:spAutoFit/>
          </a:bodyPr>
          <a:lstStyle/>
          <a:p>
            <a:pPr algn="ctr"/>
            <a:r>
              <a:rPr lang="ru-RU" sz="5400" dirty="0" smtClean="0">
                <a:solidFill>
                  <a:schemeClr val="bg1"/>
                </a:solidFill>
              </a:rPr>
              <a:t>1564-1642</a:t>
            </a:r>
            <a:endParaRPr lang="ru-RU" sz="5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Вопрос № 1</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Users\user\Desktop\КОНКУРС\2565_3.jpg"/>
          <p:cNvPicPr>
            <a:picLocks noChangeAspect="1" noChangeArrowheads="1"/>
          </p:cNvPicPr>
          <p:nvPr/>
        </p:nvPicPr>
        <p:blipFill>
          <a:blip r:embed="rId2" cstate="print">
            <a:lum bright="-10000"/>
          </a:blip>
          <a:srcRect/>
          <a:stretch>
            <a:fillRect/>
          </a:stretch>
        </p:blipFill>
        <p:spPr bwMode="auto">
          <a:xfrm>
            <a:off x="-785850" y="24"/>
            <a:ext cx="10972800" cy="6858000"/>
          </a:xfrm>
          <a:prstGeom prst="rect">
            <a:avLst/>
          </a:prstGeom>
          <a:noFill/>
        </p:spPr>
      </p:pic>
      <p:sp>
        <p:nvSpPr>
          <p:cNvPr id="12" name="TextBox 11"/>
          <p:cNvSpPr txBox="1"/>
          <p:nvPr/>
        </p:nvSpPr>
        <p:spPr>
          <a:xfrm>
            <a:off x="428596" y="1119263"/>
            <a:ext cx="8429684" cy="4524315"/>
          </a:xfrm>
          <a:prstGeom prst="rect">
            <a:avLst/>
          </a:prstGeom>
          <a:noFill/>
        </p:spPr>
        <p:txBody>
          <a:bodyPr wrap="square" rtlCol="0">
            <a:spAutoFit/>
          </a:bodyPr>
          <a:lstStyle/>
          <a:p>
            <a:pPr lvl="0" algn="ctr"/>
            <a:r>
              <a:rPr lang="ru-RU" sz="4800" dirty="0" smtClean="0">
                <a:solidFill>
                  <a:schemeClr val="bg1"/>
                </a:solidFill>
              </a:rPr>
              <a:t>Советский математик, один из крупнейших математиков ХХ века. Один из основоположников современной теории вероятностей. </a:t>
            </a:r>
            <a:endParaRPr lang="ru-RU" sz="4800" dirty="0">
              <a:solidFill>
                <a:schemeClr val="bg1"/>
              </a:solidFill>
            </a:endParaRPr>
          </a:p>
        </p:txBody>
      </p:sp>
      <p:sp>
        <p:nvSpPr>
          <p:cNvPr id="13" name="TextBox 12"/>
          <p:cNvSpPr txBox="1"/>
          <p:nvPr/>
        </p:nvSpPr>
        <p:spPr>
          <a:xfrm>
            <a:off x="3037184" y="1578106"/>
            <a:ext cx="2892138" cy="707886"/>
          </a:xfrm>
          <a:prstGeom prst="rect">
            <a:avLst/>
          </a:prstGeom>
          <a:noFill/>
        </p:spPr>
        <p:txBody>
          <a:bodyPr wrap="none" rtlCol="0">
            <a:spAutoFit/>
          </a:bodyPr>
          <a:lstStyle/>
          <a:p>
            <a:r>
              <a:rPr lang="ru-RU" sz="4000" b="1" dirty="0" smtClean="0">
                <a:solidFill>
                  <a:srgbClr val="FF0000"/>
                </a:solidFill>
              </a:rPr>
              <a:t>ПОДСКАЗКА</a:t>
            </a:r>
            <a:endParaRPr lang="ru-RU" sz="4000" b="1" dirty="0">
              <a:solidFill>
                <a:srgbClr val="FF0000"/>
              </a:solidFill>
            </a:endParaRPr>
          </a:p>
        </p:txBody>
      </p:sp>
      <p:sp>
        <p:nvSpPr>
          <p:cNvPr id="14" name="TextBox 13"/>
          <p:cNvSpPr txBox="1"/>
          <p:nvPr/>
        </p:nvSpPr>
        <p:spPr>
          <a:xfrm>
            <a:off x="-214346" y="571480"/>
            <a:ext cx="9786974" cy="6001643"/>
          </a:xfrm>
          <a:prstGeom prst="rect">
            <a:avLst/>
          </a:prstGeom>
          <a:noFill/>
        </p:spPr>
        <p:txBody>
          <a:bodyPr wrap="square" rtlCol="0">
            <a:spAutoFit/>
          </a:bodyPr>
          <a:lstStyle/>
          <a:p>
            <a:pPr lvl="0" algn="ctr"/>
            <a:r>
              <a:rPr lang="ru-RU" sz="3200" dirty="0" smtClean="0">
                <a:solidFill>
                  <a:schemeClr val="bg1"/>
                </a:solidFill>
              </a:rPr>
              <a:t>Им получены фундаментальные результаты в топологии, геометрии, математической логике, классической механике, теории турбулентности, теории сложности алгоритмов, теории информации, теории функций, теории тригонометрических рядов, теории меры, теории приближения функций, теории множеств, теории дифференциальных уравнений, теории динамических систем, функциональном анализе и в ряде других областей математики и её приложений. Он  также автор новаторских работ по философии, истории, методологии и преподаванию математики.</a:t>
            </a:r>
            <a:endParaRPr lang="ru-RU" sz="3200" dirty="0">
              <a:solidFill>
                <a:schemeClr val="bg1"/>
              </a:solidFill>
            </a:endParaRPr>
          </a:p>
        </p:txBody>
      </p:sp>
      <p:sp>
        <p:nvSpPr>
          <p:cNvPr id="15" name="TextBox 14"/>
          <p:cNvSpPr txBox="1"/>
          <p:nvPr/>
        </p:nvSpPr>
        <p:spPr>
          <a:xfrm>
            <a:off x="71438" y="221063"/>
            <a:ext cx="9215470" cy="6494085"/>
          </a:xfrm>
          <a:prstGeom prst="rect">
            <a:avLst/>
          </a:prstGeom>
          <a:noFill/>
        </p:spPr>
        <p:txBody>
          <a:bodyPr wrap="square" rtlCol="0">
            <a:spAutoFit/>
          </a:bodyPr>
          <a:lstStyle/>
          <a:p>
            <a:pPr lvl="0" algn="ctr"/>
            <a:r>
              <a:rPr lang="ru-RU" sz="3200" dirty="0" smtClean="0">
                <a:solidFill>
                  <a:schemeClr val="bg1"/>
                </a:solidFill>
              </a:rPr>
              <a:t>Профессор Московского государственного университета (с 1931), доктор физико-математических наук, академик Академии наук СССР (1939). Президент Московского математического общества (ММО) в 1964—1966 и 1974—1985. Основатель научных школ по теории вероятностей и теории функции.  Автор фундаментальных трудов  по теории функций, математической логике, дифференциальным уравнениям и т.д.  До конца своих дней считал теорию вероятностей главной своей специальностью, хотя областей математики, в которых он работал, можно насчитать два десятка.</a:t>
            </a:r>
            <a:endParaRPr lang="ru-RU"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12"/>
                                        </p:tgtEl>
                                      </p:cBhvr>
                                    </p:animEffect>
                                    <p:set>
                                      <p:cBhvr>
                                        <p:cTn id="16" dur="1" fill="hold">
                                          <p:stCondLst>
                                            <p:cond delay="19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style.rotation</p:attrName>
                                        </p:attrNameLst>
                                      </p:cBhvr>
                                      <p:tavLst>
                                        <p:tav tm="0">
                                          <p:val>
                                            <p:fltVal val="720"/>
                                          </p:val>
                                        </p:tav>
                                        <p:tav tm="100000">
                                          <p:val>
                                            <p:fltVal val="0"/>
                                          </p:val>
                                        </p:tav>
                                      </p:tavLst>
                                    </p:anim>
                                    <p:anim calcmode="lin" valueType="num">
                                      <p:cBhvr>
                                        <p:cTn id="23" dur="2000" fill="hold"/>
                                        <p:tgtEl>
                                          <p:spTgt spid="13"/>
                                        </p:tgtEl>
                                        <p:attrNameLst>
                                          <p:attrName>ppt_h</p:attrName>
                                        </p:attrNameLst>
                                      </p:cBhvr>
                                      <p:tavLst>
                                        <p:tav tm="0">
                                          <p:val>
                                            <p:fltVal val="0"/>
                                          </p:val>
                                        </p:tav>
                                        <p:tav tm="100000">
                                          <p:val>
                                            <p:strVal val="#ppt_h"/>
                                          </p:val>
                                        </p:tav>
                                      </p:tavLst>
                                    </p:anim>
                                    <p:anim calcmode="lin" valueType="num">
                                      <p:cBhvr>
                                        <p:cTn id="24" dur="2000" fill="hold"/>
                                        <p:tgtEl>
                                          <p:spTgt spid="13"/>
                                        </p:tgtEl>
                                        <p:attrNameLst>
                                          <p:attrName>ppt_w</p:attrName>
                                        </p:attrNameLst>
                                      </p:cBhvr>
                                      <p:tavLst>
                                        <p:tav tm="0">
                                          <p:val>
                                            <p:fltVal val="0"/>
                                          </p:val>
                                        </p:tav>
                                        <p:tav tm="100000">
                                          <p:val>
                                            <p:strVal val="#ppt_w"/>
                                          </p:val>
                                        </p:tav>
                                      </p:tavLst>
                                    </p:anim>
                                  </p:childTnLst>
                                </p:cTn>
                              </p:par>
                            </p:childTnLst>
                          </p:cTn>
                        </p:par>
                        <p:par>
                          <p:cTn id="25" fill="hold">
                            <p:stCondLst>
                              <p:cond delay="2000"/>
                            </p:stCondLst>
                            <p:childTnLst>
                              <p:par>
                                <p:cTn id="26" presetID="35" presetClass="exit" presetSubtype="0" fill="hold" grpId="1" nodeType="afterEffect">
                                  <p:stCondLst>
                                    <p:cond delay="7000"/>
                                  </p:stCondLst>
                                  <p:childTnLst>
                                    <p:animEffect transition="out" filter="fade">
                                      <p:cBhvr>
                                        <p:cTn id="27" dur="2000"/>
                                        <p:tgtEl>
                                          <p:spTgt spid="13"/>
                                        </p:tgtEl>
                                      </p:cBhvr>
                                    </p:animEffect>
                                    <p:anim calcmode="lin" valueType="num">
                                      <p:cBhvr>
                                        <p:cTn id="28" dur="2000"/>
                                        <p:tgtEl>
                                          <p:spTgt spid="13"/>
                                        </p:tgtEl>
                                        <p:attrNameLst>
                                          <p:attrName>style.rotation</p:attrName>
                                        </p:attrNameLst>
                                      </p:cBhvr>
                                      <p:tavLst>
                                        <p:tav tm="0">
                                          <p:val>
                                            <p:fltVal val="0"/>
                                          </p:val>
                                        </p:tav>
                                        <p:tav tm="100000">
                                          <p:val>
                                            <p:fltVal val="720"/>
                                          </p:val>
                                        </p:tav>
                                      </p:tavLst>
                                    </p:anim>
                                    <p:anim calcmode="lin" valueType="num">
                                      <p:cBhvr>
                                        <p:cTn id="29" dur="2000"/>
                                        <p:tgtEl>
                                          <p:spTgt spid="13"/>
                                        </p:tgtEl>
                                        <p:attrNameLst>
                                          <p:attrName>ppt_h</p:attrName>
                                        </p:attrNameLst>
                                      </p:cBhvr>
                                      <p:tavLst>
                                        <p:tav tm="0">
                                          <p:val>
                                            <p:strVal val="ppt_h"/>
                                          </p:val>
                                        </p:tav>
                                        <p:tav tm="100000">
                                          <p:val>
                                            <p:fltVal val="0"/>
                                          </p:val>
                                        </p:tav>
                                      </p:tavLst>
                                    </p:anim>
                                    <p:anim calcmode="lin" valueType="num">
                                      <p:cBhvr>
                                        <p:cTn id="30" dur="2000"/>
                                        <p:tgtEl>
                                          <p:spTgt spid="13"/>
                                        </p:tgtEl>
                                        <p:attrNameLst>
                                          <p:attrName>ppt_w</p:attrName>
                                        </p:attrNameLst>
                                      </p:cBhvr>
                                      <p:tavLst>
                                        <p:tav tm="0">
                                          <p:val>
                                            <p:strVal val="ppt_w"/>
                                          </p:val>
                                        </p:tav>
                                        <p:tav tm="100000">
                                          <p:val>
                                            <p:fltVal val="0"/>
                                          </p:val>
                                        </p:tav>
                                      </p:tavLst>
                                    </p:anim>
                                    <p:set>
                                      <p:cBhvr>
                                        <p:cTn id="31" dur="1" fill="hold">
                                          <p:stCondLst>
                                            <p:cond delay="1999"/>
                                          </p:stCondLst>
                                        </p:cTn>
                                        <p:tgtEl>
                                          <p:spTgt spid="13"/>
                                        </p:tgtEl>
                                        <p:attrNameLst>
                                          <p:attrName>style.visibility</p:attrName>
                                        </p:attrNameLst>
                                      </p:cBhvr>
                                      <p:to>
                                        <p:strVal val="hidden"/>
                                      </p:to>
                                    </p:set>
                                  </p:childTnLst>
                                </p:cTn>
                              </p:par>
                            </p:childTnLst>
                          </p:cTn>
                        </p:par>
                        <p:par>
                          <p:cTn id="32" fill="hold">
                            <p:stCondLst>
                              <p:cond delay="11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000"/>
                                        <p:tgtEl>
                                          <p:spTgt spid="14"/>
                                        </p:tgtEl>
                                      </p:cBhvr>
                                    </p:animEffect>
                                    <p:set>
                                      <p:cBhvr>
                                        <p:cTn id="40" dur="1" fill="hold">
                                          <p:stCondLst>
                                            <p:cond delay="19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2"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style.rotation</p:attrName>
                                        </p:attrNameLst>
                                      </p:cBhvr>
                                      <p:tavLst>
                                        <p:tav tm="0">
                                          <p:val>
                                            <p:fltVal val="720"/>
                                          </p:val>
                                        </p:tav>
                                        <p:tav tm="100000">
                                          <p:val>
                                            <p:fltVal val="0"/>
                                          </p:val>
                                        </p:tav>
                                      </p:tavLst>
                                    </p:anim>
                                    <p:anim calcmode="lin" valueType="num">
                                      <p:cBhvr>
                                        <p:cTn id="47" dur="2000" fill="hold"/>
                                        <p:tgtEl>
                                          <p:spTgt spid="13"/>
                                        </p:tgtEl>
                                        <p:attrNameLst>
                                          <p:attrName>ppt_h</p:attrName>
                                        </p:attrNameLst>
                                      </p:cBhvr>
                                      <p:tavLst>
                                        <p:tav tm="0">
                                          <p:val>
                                            <p:fltVal val="0"/>
                                          </p:val>
                                        </p:tav>
                                        <p:tav tm="100000">
                                          <p:val>
                                            <p:strVal val="#ppt_h"/>
                                          </p:val>
                                        </p:tav>
                                      </p:tavLst>
                                    </p:anim>
                                    <p:anim calcmode="lin" valueType="num">
                                      <p:cBhvr>
                                        <p:cTn id="48" dur="2000" fill="hold"/>
                                        <p:tgtEl>
                                          <p:spTgt spid="13"/>
                                        </p:tgtEl>
                                        <p:attrNameLst>
                                          <p:attrName>ppt_w</p:attrName>
                                        </p:attrNameLst>
                                      </p:cBhvr>
                                      <p:tavLst>
                                        <p:tav tm="0">
                                          <p:val>
                                            <p:fltVal val="0"/>
                                          </p:val>
                                        </p:tav>
                                        <p:tav tm="100000">
                                          <p:val>
                                            <p:strVal val="#ppt_w"/>
                                          </p:val>
                                        </p:tav>
                                      </p:tavLst>
                                    </p:anim>
                                  </p:childTnLst>
                                </p:cTn>
                              </p:par>
                            </p:childTnLst>
                          </p:cTn>
                        </p:par>
                        <p:par>
                          <p:cTn id="49" fill="hold">
                            <p:stCondLst>
                              <p:cond delay="2000"/>
                            </p:stCondLst>
                            <p:childTnLst>
                              <p:par>
                                <p:cTn id="50" presetID="35" presetClass="exit" presetSubtype="0" fill="hold" grpId="3" nodeType="afterEffect">
                                  <p:stCondLst>
                                    <p:cond delay="7000"/>
                                  </p:stCondLst>
                                  <p:childTnLst>
                                    <p:animEffect transition="out" filter="fade">
                                      <p:cBhvr>
                                        <p:cTn id="51" dur="2000"/>
                                        <p:tgtEl>
                                          <p:spTgt spid="13"/>
                                        </p:tgtEl>
                                      </p:cBhvr>
                                    </p:animEffect>
                                    <p:anim calcmode="lin" valueType="num">
                                      <p:cBhvr>
                                        <p:cTn id="52" dur="2000"/>
                                        <p:tgtEl>
                                          <p:spTgt spid="13"/>
                                        </p:tgtEl>
                                        <p:attrNameLst>
                                          <p:attrName>style.rotation</p:attrName>
                                        </p:attrNameLst>
                                      </p:cBhvr>
                                      <p:tavLst>
                                        <p:tav tm="0">
                                          <p:val>
                                            <p:fltVal val="0"/>
                                          </p:val>
                                        </p:tav>
                                        <p:tav tm="100000">
                                          <p:val>
                                            <p:fltVal val="720"/>
                                          </p:val>
                                        </p:tav>
                                      </p:tavLst>
                                    </p:anim>
                                    <p:anim calcmode="lin" valueType="num">
                                      <p:cBhvr>
                                        <p:cTn id="53" dur="2000"/>
                                        <p:tgtEl>
                                          <p:spTgt spid="13"/>
                                        </p:tgtEl>
                                        <p:attrNameLst>
                                          <p:attrName>ppt_h</p:attrName>
                                        </p:attrNameLst>
                                      </p:cBhvr>
                                      <p:tavLst>
                                        <p:tav tm="0">
                                          <p:val>
                                            <p:strVal val="ppt_h"/>
                                          </p:val>
                                        </p:tav>
                                        <p:tav tm="100000">
                                          <p:val>
                                            <p:fltVal val="0"/>
                                          </p:val>
                                        </p:tav>
                                      </p:tavLst>
                                    </p:anim>
                                    <p:anim calcmode="lin" valueType="num">
                                      <p:cBhvr>
                                        <p:cTn id="54" dur="2000"/>
                                        <p:tgtEl>
                                          <p:spTgt spid="13"/>
                                        </p:tgtEl>
                                        <p:attrNameLst>
                                          <p:attrName>ppt_w</p:attrName>
                                        </p:attrNameLst>
                                      </p:cBhvr>
                                      <p:tavLst>
                                        <p:tav tm="0">
                                          <p:val>
                                            <p:strVal val="ppt_w"/>
                                          </p:val>
                                        </p:tav>
                                        <p:tav tm="100000">
                                          <p:val>
                                            <p:fltVal val="0"/>
                                          </p:val>
                                        </p:tav>
                                      </p:tavLst>
                                    </p:anim>
                                    <p:set>
                                      <p:cBhvr>
                                        <p:cTn id="55" dur="1" fill="hold">
                                          <p:stCondLst>
                                            <p:cond delay="1999"/>
                                          </p:stCondLst>
                                        </p:cTn>
                                        <p:tgtEl>
                                          <p:spTgt spid="13"/>
                                        </p:tgtEl>
                                        <p:attrNameLst>
                                          <p:attrName>style.visibility</p:attrName>
                                        </p:attrNameLst>
                                      </p:cBhvr>
                                      <p:to>
                                        <p:strVal val="hidden"/>
                                      </p:to>
                                    </p:set>
                                  </p:childTnLst>
                                </p:cTn>
                              </p:par>
                            </p:childTnLst>
                          </p:cTn>
                        </p:par>
                        <p:par>
                          <p:cTn id="56" fill="hold">
                            <p:stCondLst>
                              <p:cond delay="11000"/>
                            </p:stCondLst>
                            <p:childTnLst>
                              <p:par>
                                <p:cTn id="57" presetID="10" presetClass="entr" presetSubtype="0" fill="hold" nodeType="afterEffect">
                                  <p:stCondLst>
                                    <p:cond delay="100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fade">
                                      <p:cBhvr>
                                        <p:cTn id="59"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3" grpId="2"/>
      <p:bldP spid="13" grpId="3"/>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84" y="1428736"/>
            <a:ext cx="9644130" cy="3170099"/>
          </a:xfrm>
          <a:prstGeom prst="rect">
            <a:avLst/>
          </a:prstGeom>
          <a:noFill/>
        </p:spPr>
        <p:txBody>
          <a:bodyPr wrap="square" rtlCol="0">
            <a:spAutoFit/>
          </a:bodyPr>
          <a:lstStyle/>
          <a:p>
            <a:pPr algn="ctr"/>
            <a:r>
              <a:rPr lang="ru-RU" sz="10000" dirty="0" smtClean="0">
                <a:solidFill>
                  <a:schemeClr val="accent6">
                    <a:lumMod val="75000"/>
                  </a:schemeClr>
                </a:solidFill>
              </a:rPr>
              <a:t>Приветствуем ЖЮРИ</a:t>
            </a:r>
            <a:endParaRPr lang="ru-RU" sz="10000" dirty="0">
              <a:solidFill>
                <a:schemeClr val="accent6">
                  <a:lumMod val="75000"/>
                </a:schemeClr>
              </a:solidFill>
            </a:endParaRPr>
          </a:p>
        </p:txBody>
      </p:sp>
      <p:pic>
        <p:nvPicPr>
          <p:cNvPr id="6" name="fanfar_-_fanfar.mp3">
            <a:hlinkClick r:id="" action="ppaction://media"/>
          </p:cNvPr>
          <p:cNvPicPr>
            <a:picLocks noRot="1" noChangeAspect="1"/>
          </p:cNvPicPr>
          <p:nvPr>
            <a:audioFile r:link="rId1"/>
          </p:nvPr>
        </p:nvPicPr>
        <p:blipFill>
          <a:blip r:embed="rId3" cstate="print"/>
          <a:stretch>
            <a:fillRect/>
          </a:stretch>
        </p:blipFill>
        <p:spPr>
          <a:xfrm>
            <a:off x="9144000" y="0"/>
            <a:ext cx="304800" cy="304800"/>
          </a:xfrm>
          <a:prstGeom prst="rect">
            <a:avLst/>
          </a:prstGeom>
        </p:spPr>
      </p:pic>
      <p:sp>
        <p:nvSpPr>
          <p:cNvPr id="7" name="5-конечная звезда 6"/>
          <p:cNvSpPr/>
          <p:nvPr/>
        </p:nvSpPr>
        <p:spPr>
          <a:xfrm>
            <a:off x="1000100" y="714356"/>
            <a:ext cx="857256" cy="714380"/>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effectLst>
                <a:glow rad="228600">
                  <a:schemeClr val="accent2">
                    <a:satMod val="175000"/>
                    <a:alpha val="40000"/>
                  </a:schemeClr>
                </a:glow>
              </a:effectLst>
            </a:endParaRPr>
          </a:p>
        </p:txBody>
      </p:sp>
      <p:sp>
        <p:nvSpPr>
          <p:cNvPr id="8" name="5-конечная звезда 7"/>
          <p:cNvSpPr/>
          <p:nvPr/>
        </p:nvSpPr>
        <p:spPr>
          <a:xfrm>
            <a:off x="7429520" y="2857496"/>
            <a:ext cx="1357322" cy="1214446"/>
          </a:xfrm>
          <a:prstGeom prst="star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9" name="5-конечная звезда 8"/>
          <p:cNvSpPr/>
          <p:nvPr/>
        </p:nvSpPr>
        <p:spPr>
          <a:xfrm>
            <a:off x="1500166" y="4214818"/>
            <a:ext cx="1571636" cy="1357322"/>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5-конечная звезда 9"/>
          <p:cNvSpPr/>
          <p:nvPr/>
        </p:nvSpPr>
        <p:spPr>
          <a:xfrm>
            <a:off x="5072066" y="1071546"/>
            <a:ext cx="785818" cy="78581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5-конечная звезда 10"/>
          <p:cNvSpPr/>
          <p:nvPr/>
        </p:nvSpPr>
        <p:spPr>
          <a:xfrm>
            <a:off x="5786446" y="4786322"/>
            <a:ext cx="1000132" cy="10001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5-конечная звезда 11"/>
          <p:cNvSpPr/>
          <p:nvPr/>
        </p:nvSpPr>
        <p:spPr>
          <a:xfrm>
            <a:off x="285720" y="3143248"/>
            <a:ext cx="1357322" cy="114300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782" fill="hold"/>
                                        <p:tgtEl>
                                          <p:spTgt spid="6"/>
                                        </p:tgtEl>
                                      </p:cBhvr>
                                    </p:cmd>
                                  </p:childTnLst>
                                </p:cTn>
                              </p:par>
                              <p:par>
                                <p:cTn id="7" presetID="45" presetClass="entr" presetSubtype="0" fill="hold" grpId="0" nodeType="withEffect">
                                  <p:stCondLst>
                                    <p:cond delay="3000"/>
                                  </p:stCondLst>
                                  <p:iterate type="lt">
                                    <p:tmPct val="10000"/>
                                  </p:iterate>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anim calcmode="lin" valueType="num">
                                      <p:cBhvr>
                                        <p:cTn id="10" dur="2000" fill="hold"/>
                                        <p:tgtEl>
                                          <p:spTgt spid="4"/>
                                        </p:tgtEl>
                                        <p:attrNameLst>
                                          <p:attrName>ppt_w</p:attrName>
                                        </p:attrNameLst>
                                      </p:cBhvr>
                                      <p:tavLst>
                                        <p:tav tm="0" fmla="#ppt_w*sin(2.5*pi*$)">
                                          <p:val>
                                            <p:fltVal val="0"/>
                                          </p:val>
                                        </p:tav>
                                        <p:tav tm="100000">
                                          <p:val>
                                            <p:fltVal val="1"/>
                                          </p:val>
                                        </p:tav>
                                      </p:tavLst>
                                    </p:anim>
                                    <p:anim calcmode="lin" valueType="num">
                                      <p:cBhvr>
                                        <p:cTn id="11" dur="2000" fill="hold"/>
                                        <p:tgtEl>
                                          <p:spTgt spid="4"/>
                                        </p:tgtEl>
                                        <p:attrNameLst>
                                          <p:attrName>ppt_h</p:attrName>
                                        </p:attrNameLst>
                                      </p:cBhvr>
                                      <p:tavLst>
                                        <p:tav tm="0">
                                          <p:val>
                                            <p:strVal val="#ppt_h"/>
                                          </p:val>
                                        </p:tav>
                                        <p:tav tm="100000">
                                          <p:val>
                                            <p:strVal val="#ppt_h"/>
                                          </p:val>
                                        </p:tav>
                                      </p:tavLst>
                                    </p:anim>
                                  </p:childTnLst>
                                </p:cTn>
                              </p:par>
                              <p:par>
                                <p:cTn id="12" presetID="10" presetClass="entr" presetSubtype="0" fill="hold" grpId="0" nodeType="withEffect">
                                  <p:stCondLst>
                                    <p:cond delay="12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10" presetClass="entr" presetSubtype="0" fill="hold" grpId="0" nodeType="withEffect">
                                  <p:stCondLst>
                                    <p:cond delay="12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par>
                                <p:cTn id="18" presetID="10" presetClass="entr" presetSubtype="0" fill="hold" grpId="0" nodeType="withEffect">
                                  <p:stCondLst>
                                    <p:cond delay="12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par>
                                <p:cTn id="21" presetID="10" presetClass="entr" presetSubtype="0" fill="hold" grpId="0" nodeType="withEffect">
                                  <p:stCondLst>
                                    <p:cond delay="12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par>
                                <p:cTn id="24" presetID="10" presetClass="entr" presetSubtype="0" fill="hold" grpId="0" nodeType="withEffect">
                                  <p:stCondLst>
                                    <p:cond delay="120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par>
                                <p:cTn id="27" presetID="10" presetClass="entr" presetSubtype="0" fill="hold" grpId="0" nodeType="withEffect">
                                  <p:stCondLst>
                                    <p:cond delay="12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p:bldP spid="7"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Home\Рабочий стол\КОНКУРС\Kolmogorov1.jpg"/>
          <p:cNvPicPr/>
          <p:nvPr/>
        </p:nvPicPr>
        <p:blipFill>
          <a:blip r:embed="rId2" cstate="print"/>
          <a:srcRect/>
          <a:stretch>
            <a:fillRect/>
          </a:stretch>
        </p:blipFill>
        <p:spPr bwMode="auto">
          <a:xfrm>
            <a:off x="3639996" y="1828836"/>
            <a:ext cx="2217888" cy="3171800"/>
          </a:xfrm>
          <a:prstGeom prst="rect">
            <a:avLst/>
          </a:prstGeom>
          <a:noFill/>
          <a:ln w="9525">
            <a:noFill/>
            <a:miter lim="800000"/>
            <a:headEnd/>
            <a:tailEnd/>
          </a:ln>
        </p:spPr>
      </p:pic>
      <p:sp>
        <p:nvSpPr>
          <p:cNvPr id="5" name="TextBox 4"/>
          <p:cNvSpPr txBox="1"/>
          <p:nvPr/>
        </p:nvSpPr>
        <p:spPr>
          <a:xfrm>
            <a:off x="1428728" y="428604"/>
            <a:ext cx="6572296" cy="1323439"/>
          </a:xfrm>
          <a:prstGeom prst="rect">
            <a:avLst/>
          </a:prstGeom>
          <a:noFill/>
        </p:spPr>
        <p:txBody>
          <a:bodyPr wrap="square" rtlCol="0">
            <a:spAutoFit/>
          </a:bodyPr>
          <a:lstStyle/>
          <a:p>
            <a:pPr algn="ctr"/>
            <a:r>
              <a:rPr lang="ru-RU" sz="4000" dirty="0" smtClean="0">
                <a:solidFill>
                  <a:schemeClr val="bg1"/>
                </a:solidFill>
              </a:rPr>
              <a:t>Колмогоров Андрей Николаевич</a:t>
            </a:r>
            <a:endParaRPr lang="ru-RU" sz="4000" dirty="0">
              <a:solidFill>
                <a:schemeClr val="bg1"/>
              </a:solidFill>
            </a:endParaRPr>
          </a:p>
        </p:txBody>
      </p:sp>
      <p:sp>
        <p:nvSpPr>
          <p:cNvPr id="6" name="TextBox 5"/>
          <p:cNvSpPr txBox="1"/>
          <p:nvPr/>
        </p:nvSpPr>
        <p:spPr>
          <a:xfrm>
            <a:off x="1714480" y="5214950"/>
            <a:ext cx="5857916" cy="769441"/>
          </a:xfrm>
          <a:prstGeom prst="rect">
            <a:avLst/>
          </a:prstGeom>
          <a:noFill/>
        </p:spPr>
        <p:txBody>
          <a:bodyPr wrap="square" rtlCol="0">
            <a:spAutoFit/>
          </a:bodyPr>
          <a:lstStyle/>
          <a:p>
            <a:pPr algn="ctr"/>
            <a:r>
              <a:rPr lang="ru-RU" sz="4400" dirty="0" smtClean="0">
                <a:solidFill>
                  <a:schemeClr val="bg1"/>
                </a:solidFill>
              </a:rPr>
              <a:t>1903-1987</a:t>
            </a:r>
            <a:endParaRPr lang="ru-RU" sz="44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Вопрос № 1</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Users\user\Desktop\КОНКУРС\2565_3.jpg"/>
          <p:cNvPicPr>
            <a:picLocks noChangeAspect="1" noChangeArrowheads="1"/>
          </p:cNvPicPr>
          <p:nvPr/>
        </p:nvPicPr>
        <p:blipFill>
          <a:blip r:embed="rId2" cstate="print">
            <a:lum bright="-10000"/>
          </a:blip>
          <a:srcRect/>
          <a:stretch>
            <a:fillRect/>
          </a:stretch>
        </p:blipFill>
        <p:spPr bwMode="auto">
          <a:xfrm>
            <a:off x="-785850" y="24"/>
            <a:ext cx="10972800" cy="6858000"/>
          </a:xfrm>
          <a:prstGeom prst="rect">
            <a:avLst/>
          </a:prstGeom>
          <a:noFill/>
        </p:spPr>
      </p:pic>
      <p:sp>
        <p:nvSpPr>
          <p:cNvPr id="12" name="TextBox 11"/>
          <p:cNvSpPr txBox="1"/>
          <p:nvPr/>
        </p:nvSpPr>
        <p:spPr>
          <a:xfrm>
            <a:off x="428596" y="1000108"/>
            <a:ext cx="8429684" cy="4708981"/>
          </a:xfrm>
          <a:prstGeom prst="rect">
            <a:avLst/>
          </a:prstGeom>
          <a:noFill/>
        </p:spPr>
        <p:txBody>
          <a:bodyPr wrap="square" rtlCol="0">
            <a:spAutoFit/>
          </a:bodyPr>
          <a:lstStyle/>
          <a:p>
            <a:pPr lvl="0" algn="ctr"/>
            <a:r>
              <a:rPr lang="ru-RU" sz="6000" dirty="0" smtClean="0">
                <a:solidFill>
                  <a:schemeClr val="bg1"/>
                </a:solidFill>
              </a:rPr>
              <a:t>Итальянский математик, философ и врач, с его именем связывают формулу решения кубического уравнения.</a:t>
            </a:r>
            <a:endParaRPr lang="ru-RU" sz="6000" dirty="0">
              <a:solidFill>
                <a:schemeClr val="bg1"/>
              </a:solidFill>
            </a:endParaRPr>
          </a:p>
        </p:txBody>
      </p:sp>
      <p:sp>
        <p:nvSpPr>
          <p:cNvPr id="13" name="TextBox 12"/>
          <p:cNvSpPr txBox="1"/>
          <p:nvPr/>
        </p:nvSpPr>
        <p:spPr>
          <a:xfrm>
            <a:off x="3037184" y="1578106"/>
            <a:ext cx="2892138" cy="707886"/>
          </a:xfrm>
          <a:prstGeom prst="rect">
            <a:avLst/>
          </a:prstGeom>
          <a:noFill/>
        </p:spPr>
        <p:txBody>
          <a:bodyPr wrap="none" rtlCol="0">
            <a:spAutoFit/>
          </a:bodyPr>
          <a:lstStyle/>
          <a:p>
            <a:r>
              <a:rPr lang="ru-RU" sz="4000" b="1" dirty="0" smtClean="0">
                <a:solidFill>
                  <a:srgbClr val="FF0000"/>
                </a:solidFill>
              </a:rPr>
              <a:t>ПОДСКАЗКА</a:t>
            </a:r>
            <a:endParaRPr lang="ru-RU" sz="4000" b="1" dirty="0">
              <a:solidFill>
                <a:srgbClr val="FF0000"/>
              </a:solidFill>
            </a:endParaRPr>
          </a:p>
        </p:txBody>
      </p:sp>
      <p:sp>
        <p:nvSpPr>
          <p:cNvPr id="14" name="TextBox 13"/>
          <p:cNvSpPr txBox="1"/>
          <p:nvPr/>
        </p:nvSpPr>
        <p:spPr>
          <a:xfrm>
            <a:off x="142908" y="385963"/>
            <a:ext cx="9144000" cy="6186309"/>
          </a:xfrm>
          <a:prstGeom prst="rect">
            <a:avLst/>
          </a:prstGeom>
          <a:noFill/>
        </p:spPr>
        <p:txBody>
          <a:bodyPr wrap="square" rtlCol="0">
            <a:spAutoFit/>
          </a:bodyPr>
          <a:lstStyle/>
          <a:p>
            <a:pPr lvl="0" algn="ctr"/>
            <a:r>
              <a:rPr lang="ru-RU" sz="4400" dirty="0" smtClean="0">
                <a:solidFill>
                  <a:schemeClr val="bg1"/>
                </a:solidFill>
              </a:rPr>
              <a:t>В области медицины оставил первое детальное описание тифа, нереализованный проект переливания крови и предположение о том, что причинами инфекционных болезней являются живые существа, невидимые глазом из-за малых размеров.</a:t>
            </a:r>
            <a:endParaRPr lang="ru-RU" sz="4400" dirty="0">
              <a:solidFill>
                <a:schemeClr val="bg1"/>
              </a:solidFill>
            </a:endParaRPr>
          </a:p>
        </p:txBody>
      </p:sp>
      <p:sp>
        <p:nvSpPr>
          <p:cNvPr id="15" name="TextBox 14"/>
          <p:cNvSpPr txBox="1"/>
          <p:nvPr/>
        </p:nvSpPr>
        <p:spPr>
          <a:xfrm>
            <a:off x="214282" y="2519788"/>
            <a:ext cx="8715404" cy="2123658"/>
          </a:xfrm>
          <a:prstGeom prst="rect">
            <a:avLst/>
          </a:prstGeom>
          <a:noFill/>
        </p:spPr>
        <p:txBody>
          <a:bodyPr wrap="square" rtlCol="0">
            <a:spAutoFit/>
          </a:bodyPr>
          <a:lstStyle/>
          <a:p>
            <a:pPr lvl="0" algn="ctr"/>
            <a:r>
              <a:rPr lang="ru-RU" sz="6600" dirty="0" smtClean="0">
                <a:solidFill>
                  <a:schemeClr val="bg1"/>
                </a:solidFill>
              </a:rPr>
              <a:t>Является автором труда «Высокое искусство»</a:t>
            </a:r>
            <a:endParaRPr lang="ru-RU" sz="6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12"/>
                                        </p:tgtEl>
                                      </p:cBhvr>
                                    </p:animEffect>
                                    <p:set>
                                      <p:cBhvr>
                                        <p:cTn id="16" dur="1" fill="hold">
                                          <p:stCondLst>
                                            <p:cond delay="19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style.rotation</p:attrName>
                                        </p:attrNameLst>
                                      </p:cBhvr>
                                      <p:tavLst>
                                        <p:tav tm="0">
                                          <p:val>
                                            <p:fltVal val="720"/>
                                          </p:val>
                                        </p:tav>
                                        <p:tav tm="100000">
                                          <p:val>
                                            <p:fltVal val="0"/>
                                          </p:val>
                                        </p:tav>
                                      </p:tavLst>
                                    </p:anim>
                                    <p:anim calcmode="lin" valueType="num">
                                      <p:cBhvr>
                                        <p:cTn id="23" dur="2000" fill="hold"/>
                                        <p:tgtEl>
                                          <p:spTgt spid="13"/>
                                        </p:tgtEl>
                                        <p:attrNameLst>
                                          <p:attrName>ppt_h</p:attrName>
                                        </p:attrNameLst>
                                      </p:cBhvr>
                                      <p:tavLst>
                                        <p:tav tm="0">
                                          <p:val>
                                            <p:fltVal val="0"/>
                                          </p:val>
                                        </p:tav>
                                        <p:tav tm="100000">
                                          <p:val>
                                            <p:strVal val="#ppt_h"/>
                                          </p:val>
                                        </p:tav>
                                      </p:tavLst>
                                    </p:anim>
                                    <p:anim calcmode="lin" valueType="num">
                                      <p:cBhvr>
                                        <p:cTn id="24" dur="2000" fill="hold"/>
                                        <p:tgtEl>
                                          <p:spTgt spid="13"/>
                                        </p:tgtEl>
                                        <p:attrNameLst>
                                          <p:attrName>ppt_w</p:attrName>
                                        </p:attrNameLst>
                                      </p:cBhvr>
                                      <p:tavLst>
                                        <p:tav tm="0">
                                          <p:val>
                                            <p:fltVal val="0"/>
                                          </p:val>
                                        </p:tav>
                                        <p:tav tm="100000">
                                          <p:val>
                                            <p:strVal val="#ppt_w"/>
                                          </p:val>
                                        </p:tav>
                                      </p:tavLst>
                                    </p:anim>
                                  </p:childTnLst>
                                </p:cTn>
                              </p:par>
                            </p:childTnLst>
                          </p:cTn>
                        </p:par>
                        <p:par>
                          <p:cTn id="25" fill="hold">
                            <p:stCondLst>
                              <p:cond delay="2000"/>
                            </p:stCondLst>
                            <p:childTnLst>
                              <p:par>
                                <p:cTn id="26" presetID="35" presetClass="exit" presetSubtype="0" fill="hold" grpId="1" nodeType="afterEffect">
                                  <p:stCondLst>
                                    <p:cond delay="7000"/>
                                  </p:stCondLst>
                                  <p:childTnLst>
                                    <p:animEffect transition="out" filter="fade">
                                      <p:cBhvr>
                                        <p:cTn id="27" dur="2000"/>
                                        <p:tgtEl>
                                          <p:spTgt spid="13"/>
                                        </p:tgtEl>
                                      </p:cBhvr>
                                    </p:animEffect>
                                    <p:anim calcmode="lin" valueType="num">
                                      <p:cBhvr>
                                        <p:cTn id="28" dur="2000"/>
                                        <p:tgtEl>
                                          <p:spTgt spid="13"/>
                                        </p:tgtEl>
                                        <p:attrNameLst>
                                          <p:attrName>style.rotation</p:attrName>
                                        </p:attrNameLst>
                                      </p:cBhvr>
                                      <p:tavLst>
                                        <p:tav tm="0">
                                          <p:val>
                                            <p:fltVal val="0"/>
                                          </p:val>
                                        </p:tav>
                                        <p:tav tm="100000">
                                          <p:val>
                                            <p:fltVal val="720"/>
                                          </p:val>
                                        </p:tav>
                                      </p:tavLst>
                                    </p:anim>
                                    <p:anim calcmode="lin" valueType="num">
                                      <p:cBhvr>
                                        <p:cTn id="29" dur="2000"/>
                                        <p:tgtEl>
                                          <p:spTgt spid="13"/>
                                        </p:tgtEl>
                                        <p:attrNameLst>
                                          <p:attrName>ppt_h</p:attrName>
                                        </p:attrNameLst>
                                      </p:cBhvr>
                                      <p:tavLst>
                                        <p:tav tm="0">
                                          <p:val>
                                            <p:strVal val="ppt_h"/>
                                          </p:val>
                                        </p:tav>
                                        <p:tav tm="100000">
                                          <p:val>
                                            <p:fltVal val="0"/>
                                          </p:val>
                                        </p:tav>
                                      </p:tavLst>
                                    </p:anim>
                                    <p:anim calcmode="lin" valueType="num">
                                      <p:cBhvr>
                                        <p:cTn id="30" dur="2000"/>
                                        <p:tgtEl>
                                          <p:spTgt spid="13"/>
                                        </p:tgtEl>
                                        <p:attrNameLst>
                                          <p:attrName>ppt_w</p:attrName>
                                        </p:attrNameLst>
                                      </p:cBhvr>
                                      <p:tavLst>
                                        <p:tav tm="0">
                                          <p:val>
                                            <p:strVal val="ppt_w"/>
                                          </p:val>
                                        </p:tav>
                                        <p:tav tm="100000">
                                          <p:val>
                                            <p:fltVal val="0"/>
                                          </p:val>
                                        </p:tav>
                                      </p:tavLst>
                                    </p:anim>
                                    <p:set>
                                      <p:cBhvr>
                                        <p:cTn id="31" dur="1" fill="hold">
                                          <p:stCondLst>
                                            <p:cond delay="1999"/>
                                          </p:stCondLst>
                                        </p:cTn>
                                        <p:tgtEl>
                                          <p:spTgt spid="13"/>
                                        </p:tgtEl>
                                        <p:attrNameLst>
                                          <p:attrName>style.visibility</p:attrName>
                                        </p:attrNameLst>
                                      </p:cBhvr>
                                      <p:to>
                                        <p:strVal val="hidden"/>
                                      </p:to>
                                    </p:set>
                                  </p:childTnLst>
                                </p:cTn>
                              </p:par>
                            </p:childTnLst>
                          </p:cTn>
                        </p:par>
                        <p:par>
                          <p:cTn id="32" fill="hold">
                            <p:stCondLst>
                              <p:cond delay="11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000"/>
                                        <p:tgtEl>
                                          <p:spTgt spid="14"/>
                                        </p:tgtEl>
                                      </p:cBhvr>
                                    </p:animEffect>
                                    <p:set>
                                      <p:cBhvr>
                                        <p:cTn id="40" dur="1" fill="hold">
                                          <p:stCondLst>
                                            <p:cond delay="19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2"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style.rotation</p:attrName>
                                        </p:attrNameLst>
                                      </p:cBhvr>
                                      <p:tavLst>
                                        <p:tav tm="0">
                                          <p:val>
                                            <p:fltVal val="720"/>
                                          </p:val>
                                        </p:tav>
                                        <p:tav tm="100000">
                                          <p:val>
                                            <p:fltVal val="0"/>
                                          </p:val>
                                        </p:tav>
                                      </p:tavLst>
                                    </p:anim>
                                    <p:anim calcmode="lin" valueType="num">
                                      <p:cBhvr>
                                        <p:cTn id="47" dur="2000" fill="hold"/>
                                        <p:tgtEl>
                                          <p:spTgt spid="13"/>
                                        </p:tgtEl>
                                        <p:attrNameLst>
                                          <p:attrName>ppt_h</p:attrName>
                                        </p:attrNameLst>
                                      </p:cBhvr>
                                      <p:tavLst>
                                        <p:tav tm="0">
                                          <p:val>
                                            <p:fltVal val="0"/>
                                          </p:val>
                                        </p:tav>
                                        <p:tav tm="100000">
                                          <p:val>
                                            <p:strVal val="#ppt_h"/>
                                          </p:val>
                                        </p:tav>
                                      </p:tavLst>
                                    </p:anim>
                                    <p:anim calcmode="lin" valueType="num">
                                      <p:cBhvr>
                                        <p:cTn id="48" dur="2000" fill="hold"/>
                                        <p:tgtEl>
                                          <p:spTgt spid="13"/>
                                        </p:tgtEl>
                                        <p:attrNameLst>
                                          <p:attrName>ppt_w</p:attrName>
                                        </p:attrNameLst>
                                      </p:cBhvr>
                                      <p:tavLst>
                                        <p:tav tm="0">
                                          <p:val>
                                            <p:fltVal val="0"/>
                                          </p:val>
                                        </p:tav>
                                        <p:tav tm="100000">
                                          <p:val>
                                            <p:strVal val="#ppt_w"/>
                                          </p:val>
                                        </p:tav>
                                      </p:tavLst>
                                    </p:anim>
                                  </p:childTnLst>
                                </p:cTn>
                              </p:par>
                            </p:childTnLst>
                          </p:cTn>
                        </p:par>
                        <p:par>
                          <p:cTn id="49" fill="hold">
                            <p:stCondLst>
                              <p:cond delay="2000"/>
                            </p:stCondLst>
                            <p:childTnLst>
                              <p:par>
                                <p:cTn id="50" presetID="35" presetClass="exit" presetSubtype="0" fill="hold" grpId="3" nodeType="afterEffect">
                                  <p:stCondLst>
                                    <p:cond delay="7000"/>
                                  </p:stCondLst>
                                  <p:childTnLst>
                                    <p:animEffect transition="out" filter="fade">
                                      <p:cBhvr>
                                        <p:cTn id="51" dur="2000"/>
                                        <p:tgtEl>
                                          <p:spTgt spid="13"/>
                                        </p:tgtEl>
                                      </p:cBhvr>
                                    </p:animEffect>
                                    <p:anim calcmode="lin" valueType="num">
                                      <p:cBhvr>
                                        <p:cTn id="52" dur="2000"/>
                                        <p:tgtEl>
                                          <p:spTgt spid="13"/>
                                        </p:tgtEl>
                                        <p:attrNameLst>
                                          <p:attrName>style.rotation</p:attrName>
                                        </p:attrNameLst>
                                      </p:cBhvr>
                                      <p:tavLst>
                                        <p:tav tm="0">
                                          <p:val>
                                            <p:fltVal val="0"/>
                                          </p:val>
                                        </p:tav>
                                        <p:tav tm="100000">
                                          <p:val>
                                            <p:fltVal val="720"/>
                                          </p:val>
                                        </p:tav>
                                      </p:tavLst>
                                    </p:anim>
                                    <p:anim calcmode="lin" valueType="num">
                                      <p:cBhvr>
                                        <p:cTn id="53" dur="2000"/>
                                        <p:tgtEl>
                                          <p:spTgt spid="13"/>
                                        </p:tgtEl>
                                        <p:attrNameLst>
                                          <p:attrName>ppt_h</p:attrName>
                                        </p:attrNameLst>
                                      </p:cBhvr>
                                      <p:tavLst>
                                        <p:tav tm="0">
                                          <p:val>
                                            <p:strVal val="ppt_h"/>
                                          </p:val>
                                        </p:tav>
                                        <p:tav tm="100000">
                                          <p:val>
                                            <p:fltVal val="0"/>
                                          </p:val>
                                        </p:tav>
                                      </p:tavLst>
                                    </p:anim>
                                    <p:anim calcmode="lin" valueType="num">
                                      <p:cBhvr>
                                        <p:cTn id="54" dur="2000"/>
                                        <p:tgtEl>
                                          <p:spTgt spid="13"/>
                                        </p:tgtEl>
                                        <p:attrNameLst>
                                          <p:attrName>ppt_w</p:attrName>
                                        </p:attrNameLst>
                                      </p:cBhvr>
                                      <p:tavLst>
                                        <p:tav tm="0">
                                          <p:val>
                                            <p:strVal val="ppt_w"/>
                                          </p:val>
                                        </p:tav>
                                        <p:tav tm="100000">
                                          <p:val>
                                            <p:fltVal val="0"/>
                                          </p:val>
                                        </p:tav>
                                      </p:tavLst>
                                    </p:anim>
                                    <p:set>
                                      <p:cBhvr>
                                        <p:cTn id="55" dur="1" fill="hold">
                                          <p:stCondLst>
                                            <p:cond delay="1999"/>
                                          </p:stCondLst>
                                        </p:cTn>
                                        <p:tgtEl>
                                          <p:spTgt spid="13"/>
                                        </p:tgtEl>
                                        <p:attrNameLst>
                                          <p:attrName>style.visibility</p:attrName>
                                        </p:attrNameLst>
                                      </p:cBhvr>
                                      <p:to>
                                        <p:strVal val="hidden"/>
                                      </p:to>
                                    </p:set>
                                  </p:childTnLst>
                                </p:cTn>
                              </p:par>
                            </p:childTnLst>
                          </p:cTn>
                        </p:par>
                        <p:par>
                          <p:cTn id="56" fill="hold">
                            <p:stCondLst>
                              <p:cond delay="11000"/>
                            </p:stCondLst>
                            <p:childTnLst>
                              <p:par>
                                <p:cTn id="57" presetID="10" presetClass="entr" presetSubtype="0" fill="hold" nodeType="afterEffect">
                                  <p:stCondLst>
                                    <p:cond delay="100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fade">
                                      <p:cBhvr>
                                        <p:cTn id="59"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3" grpId="2"/>
      <p:bldP spid="13" grpId="3"/>
      <p:bldP spid="14" grpId="0"/>
      <p:bldP spid="1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Home\Рабочий стол\КОНКУРС\Кардано [Girolamo Cardano, 1501-1576]_1.preview.jpg"/>
          <p:cNvPicPr/>
          <p:nvPr/>
        </p:nvPicPr>
        <p:blipFill>
          <a:blip r:embed="rId2" cstate="print"/>
          <a:srcRect/>
          <a:stretch>
            <a:fillRect/>
          </a:stretch>
        </p:blipFill>
        <p:spPr bwMode="auto">
          <a:xfrm>
            <a:off x="3214678" y="1357298"/>
            <a:ext cx="2786082" cy="3841343"/>
          </a:xfrm>
          <a:prstGeom prst="rect">
            <a:avLst/>
          </a:prstGeom>
          <a:noFill/>
          <a:ln w="9525">
            <a:noFill/>
            <a:miter lim="800000"/>
            <a:headEnd/>
            <a:tailEnd/>
          </a:ln>
        </p:spPr>
      </p:pic>
      <p:sp>
        <p:nvSpPr>
          <p:cNvPr id="5" name="TextBox 4"/>
          <p:cNvSpPr txBox="1"/>
          <p:nvPr/>
        </p:nvSpPr>
        <p:spPr>
          <a:xfrm>
            <a:off x="1000100" y="357166"/>
            <a:ext cx="7358114" cy="830997"/>
          </a:xfrm>
          <a:prstGeom prst="rect">
            <a:avLst/>
          </a:prstGeom>
          <a:noFill/>
        </p:spPr>
        <p:txBody>
          <a:bodyPr wrap="square" rtlCol="0">
            <a:spAutoFit/>
          </a:bodyPr>
          <a:lstStyle/>
          <a:p>
            <a:pPr algn="ctr"/>
            <a:r>
              <a:rPr lang="ru-RU" sz="4800" dirty="0" err="1" smtClean="0">
                <a:solidFill>
                  <a:schemeClr val="bg1"/>
                </a:solidFill>
              </a:rPr>
              <a:t>Кардано</a:t>
            </a:r>
            <a:r>
              <a:rPr lang="ru-RU" sz="4800" dirty="0" smtClean="0">
                <a:solidFill>
                  <a:schemeClr val="bg1"/>
                </a:solidFill>
              </a:rPr>
              <a:t> Джироламо </a:t>
            </a:r>
            <a:endParaRPr lang="ru-RU" sz="4800" dirty="0">
              <a:solidFill>
                <a:schemeClr val="bg1"/>
              </a:solidFill>
            </a:endParaRPr>
          </a:p>
        </p:txBody>
      </p:sp>
      <p:sp>
        <p:nvSpPr>
          <p:cNvPr id="6" name="TextBox 5"/>
          <p:cNvSpPr txBox="1"/>
          <p:nvPr/>
        </p:nvSpPr>
        <p:spPr>
          <a:xfrm>
            <a:off x="1714480" y="5357826"/>
            <a:ext cx="5786478" cy="923330"/>
          </a:xfrm>
          <a:prstGeom prst="rect">
            <a:avLst/>
          </a:prstGeom>
          <a:noFill/>
        </p:spPr>
        <p:txBody>
          <a:bodyPr wrap="square" rtlCol="0">
            <a:spAutoFit/>
          </a:bodyPr>
          <a:lstStyle/>
          <a:p>
            <a:pPr algn="ctr"/>
            <a:r>
              <a:rPr lang="ru-RU" sz="5400" dirty="0" smtClean="0">
                <a:solidFill>
                  <a:schemeClr val="bg1"/>
                </a:solidFill>
              </a:rPr>
              <a:t>1501-1576</a:t>
            </a:r>
            <a:endParaRPr lang="ru-RU" sz="54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Вопрос № 1</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Users\user\Desktop\КОНКУРС\2565_3.jpg"/>
          <p:cNvPicPr>
            <a:picLocks noChangeAspect="1" noChangeArrowheads="1"/>
          </p:cNvPicPr>
          <p:nvPr/>
        </p:nvPicPr>
        <p:blipFill>
          <a:blip r:embed="rId2" cstate="print">
            <a:lum bright="-10000"/>
          </a:blip>
          <a:srcRect/>
          <a:stretch>
            <a:fillRect/>
          </a:stretch>
        </p:blipFill>
        <p:spPr bwMode="auto">
          <a:xfrm>
            <a:off x="-785850" y="24"/>
            <a:ext cx="10972800" cy="6858000"/>
          </a:xfrm>
          <a:prstGeom prst="rect">
            <a:avLst/>
          </a:prstGeom>
          <a:noFill/>
        </p:spPr>
      </p:pic>
      <p:sp>
        <p:nvSpPr>
          <p:cNvPr id="12" name="TextBox 11"/>
          <p:cNvSpPr txBox="1"/>
          <p:nvPr/>
        </p:nvSpPr>
        <p:spPr>
          <a:xfrm>
            <a:off x="285720" y="1000108"/>
            <a:ext cx="8429684" cy="4832092"/>
          </a:xfrm>
          <a:prstGeom prst="rect">
            <a:avLst/>
          </a:prstGeom>
          <a:noFill/>
        </p:spPr>
        <p:txBody>
          <a:bodyPr wrap="square" rtlCol="0">
            <a:spAutoFit/>
          </a:bodyPr>
          <a:lstStyle/>
          <a:p>
            <a:pPr lvl="0" algn="ctr"/>
            <a:r>
              <a:rPr lang="ru-RU" sz="4400" dirty="0" smtClean="0">
                <a:solidFill>
                  <a:schemeClr val="bg1"/>
                </a:solidFill>
              </a:rPr>
              <a:t>Французский математик, разработал почти всю элементарную алгебру, ввёл в алгебру  буквенные обозначения и построил первое буквенное исчисление. До него в математике не было формул.</a:t>
            </a:r>
            <a:endParaRPr lang="ru-RU" sz="4400" dirty="0">
              <a:solidFill>
                <a:schemeClr val="bg1"/>
              </a:solidFill>
            </a:endParaRPr>
          </a:p>
        </p:txBody>
      </p:sp>
      <p:sp>
        <p:nvSpPr>
          <p:cNvPr id="13" name="TextBox 12"/>
          <p:cNvSpPr txBox="1"/>
          <p:nvPr/>
        </p:nvSpPr>
        <p:spPr>
          <a:xfrm>
            <a:off x="3037184" y="1578106"/>
            <a:ext cx="2892138" cy="707886"/>
          </a:xfrm>
          <a:prstGeom prst="rect">
            <a:avLst/>
          </a:prstGeom>
          <a:noFill/>
        </p:spPr>
        <p:txBody>
          <a:bodyPr wrap="none" rtlCol="0">
            <a:spAutoFit/>
          </a:bodyPr>
          <a:lstStyle/>
          <a:p>
            <a:r>
              <a:rPr lang="ru-RU" sz="4000" b="1" dirty="0" smtClean="0">
                <a:solidFill>
                  <a:srgbClr val="FF0000"/>
                </a:solidFill>
              </a:rPr>
              <a:t>ПОДСКАЗКА</a:t>
            </a:r>
            <a:endParaRPr lang="ru-RU" sz="4000" b="1" dirty="0">
              <a:solidFill>
                <a:srgbClr val="FF0000"/>
              </a:solidFill>
            </a:endParaRPr>
          </a:p>
        </p:txBody>
      </p:sp>
      <p:sp>
        <p:nvSpPr>
          <p:cNvPr id="14" name="TextBox 13"/>
          <p:cNvSpPr txBox="1"/>
          <p:nvPr/>
        </p:nvSpPr>
        <p:spPr>
          <a:xfrm>
            <a:off x="-71406" y="634444"/>
            <a:ext cx="9144000" cy="5509200"/>
          </a:xfrm>
          <a:prstGeom prst="rect">
            <a:avLst/>
          </a:prstGeom>
          <a:noFill/>
        </p:spPr>
        <p:txBody>
          <a:bodyPr wrap="square" rtlCol="0">
            <a:spAutoFit/>
          </a:bodyPr>
          <a:lstStyle/>
          <a:p>
            <a:pPr lvl="0" algn="ctr"/>
            <a:r>
              <a:rPr lang="ru-RU" sz="4400" dirty="0" smtClean="0">
                <a:solidFill>
                  <a:schemeClr val="bg1"/>
                </a:solidFill>
              </a:rPr>
              <a:t>Родился в 1540 году на юге Франции в небольшом городке </a:t>
            </a:r>
            <a:r>
              <a:rPr lang="ru-RU" sz="4400" dirty="0" err="1" smtClean="0">
                <a:solidFill>
                  <a:schemeClr val="bg1"/>
                </a:solidFill>
              </a:rPr>
              <a:t>Фантене-ле-Конт</a:t>
            </a:r>
            <a:r>
              <a:rPr lang="ru-RU" sz="4400" dirty="0" smtClean="0">
                <a:solidFill>
                  <a:schemeClr val="bg1"/>
                </a:solidFill>
              </a:rPr>
              <a:t>. По образованию юрист. Показал, что, оперируя с символами, можно получить результат, который применим к любым соответствующим величинам, т. е. решить задачу в общем виде. </a:t>
            </a:r>
            <a:endParaRPr lang="ru-RU" sz="4400" dirty="0">
              <a:solidFill>
                <a:schemeClr val="bg1"/>
              </a:solidFill>
            </a:endParaRPr>
          </a:p>
        </p:txBody>
      </p:sp>
      <p:sp>
        <p:nvSpPr>
          <p:cNvPr id="15" name="TextBox 14"/>
          <p:cNvSpPr txBox="1"/>
          <p:nvPr/>
        </p:nvSpPr>
        <p:spPr>
          <a:xfrm>
            <a:off x="214282" y="737789"/>
            <a:ext cx="8715404" cy="5262979"/>
          </a:xfrm>
          <a:prstGeom prst="rect">
            <a:avLst/>
          </a:prstGeom>
          <a:noFill/>
        </p:spPr>
        <p:txBody>
          <a:bodyPr wrap="square" rtlCol="0">
            <a:spAutoFit/>
          </a:bodyPr>
          <a:lstStyle/>
          <a:p>
            <a:pPr lvl="0" algn="ctr"/>
            <a:r>
              <a:rPr lang="ru-RU" sz="4800" dirty="0" smtClean="0">
                <a:solidFill>
                  <a:schemeClr val="bg1"/>
                </a:solidFill>
              </a:rPr>
              <a:t>Известны его «формулы», дающие зависимость между корнями и коэффициентами алгебраического уравнения. Ввел буквенные обозначения для коэффициентов  в уравнениях.</a:t>
            </a:r>
            <a:endParaRPr lang="ru-RU" sz="4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12"/>
                                        </p:tgtEl>
                                      </p:cBhvr>
                                    </p:animEffect>
                                    <p:set>
                                      <p:cBhvr>
                                        <p:cTn id="16" dur="1" fill="hold">
                                          <p:stCondLst>
                                            <p:cond delay="19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style.rotation</p:attrName>
                                        </p:attrNameLst>
                                      </p:cBhvr>
                                      <p:tavLst>
                                        <p:tav tm="0">
                                          <p:val>
                                            <p:fltVal val="720"/>
                                          </p:val>
                                        </p:tav>
                                        <p:tav tm="100000">
                                          <p:val>
                                            <p:fltVal val="0"/>
                                          </p:val>
                                        </p:tav>
                                      </p:tavLst>
                                    </p:anim>
                                    <p:anim calcmode="lin" valueType="num">
                                      <p:cBhvr>
                                        <p:cTn id="23" dur="2000" fill="hold"/>
                                        <p:tgtEl>
                                          <p:spTgt spid="13"/>
                                        </p:tgtEl>
                                        <p:attrNameLst>
                                          <p:attrName>ppt_h</p:attrName>
                                        </p:attrNameLst>
                                      </p:cBhvr>
                                      <p:tavLst>
                                        <p:tav tm="0">
                                          <p:val>
                                            <p:fltVal val="0"/>
                                          </p:val>
                                        </p:tav>
                                        <p:tav tm="100000">
                                          <p:val>
                                            <p:strVal val="#ppt_h"/>
                                          </p:val>
                                        </p:tav>
                                      </p:tavLst>
                                    </p:anim>
                                    <p:anim calcmode="lin" valueType="num">
                                      <p:cBhvr>
                                        <p:cTn id="24" dur="2000" fill="hold"/>
                                        <p:tgtEl>
                                          <p:spTgt spid="13"/>
                                        </p:tgtEl>
                                        <p:attrNameLst>
                                          <p:attrName>ppt_w</p:attrName>
                                        </p:attrNameLst>
                                      </p:cBhvr>
                                      <p:tavLst>
                                        <p:tav tm="0">
                                          <p:val>
                                            <p:fltVal val="0"/>
                                          </p:val>
                                        </p:tav>
                                        <p:tav tm="100000">
                                          <p:val>
                                            <p:strVal val="#ppt_w"/>
                                          </p:val>
                                        </p:tav>
                                      </p:tavLst>
                                    </p:anim>
                                  </p:childTnLst>
                                </p:cTn>
                              </p:par>
                            </p:childTnLst>
                          </p:cTn>
                        </p:par>
                        <p:par>
                          <p:cTn id="25" fill="hold">
                            <p:stCondLst>
                              <p:cond delay="2000"/>
                            </p:stCondLst>
                            <p:childTnLst>
                              <p:par>
                                <p:cTn id="26" presetID="35" presetClass="exit" presetSubtype="0" fill="hold" grpId="1" nodeType="afterEffect">
                                  <p:stCondLst>
                                    <p:cond delay="7000"/>
                                  </p:stCondLst>
                                  <p:childTnLst>
                                    <p:animEffect transition="out" filter="fade">
                                      <p:cBhvr>
                                        <p:cTn id="27" dur="2000"/>
                                        <p:tgtEl>
                                          <p:spTgt spid="13"/>
                                        </p:tgtEl>
                                      </p:cBhvr>
                                    </p:animEffect>
                                    <p:anim calcmode="lin" valueType="num">
                                      <p:cBhvr>
                                        <p:cTn id="28" dur="2000"/>
                                        <p:tgtEl>
                                          <p:spTgt spid="13"/>
                                        </p:tgtEl>
                                        <p:attrNameLst>
                                          <p:attrName>style.rotation</p:attrName>
                                        </p:attrNameLst>
                                      </p:cBhvr>
                                      <p:tavLst>
                                        <p:tav tm="0">
                                          <p:val>
                                            <p:fltVal val="0"/>
                                          </p:val>
                                        </p:tav>
                                        <p:tav tm="100000">
                                          <p:val>
                                            <p:fltVal val="720"/>
                                          </p:val>
                                        </p:tav>
                                      </p:tavLst>
                                    </p:anim>
                                    <p:anim calcmode="lin" valueType="num">
                                      <p:cBhvr>
                                        <p:cTn id="29" dur="2000"/>
                                        <p:tgtEl>
                                          <p:spTgt spid="13"/>
                                        </p:tgtEl>
                                        <p:attrNameLst>
                                          <p:attrName>ppt_h</p:attrName>
                                        </p:attrNameLst>
                                      </p:cBhvr>
                                      <p:tavLst>
                                        <p:tav tm="0">
                                          <p:val>
                                            <p:strVal val="ppt_h"/>
                                          </p:val>
                                        </p:tav>
                                        <p:tav tm="100000">
                                          <p:val>
                                            <p:fltVal val="0"/>
                                          </p:val>
                                        </p:tav>
                                      </p:tavLst>
                                    </p:anim>
                                    <p:anim calcmode="lin" valueType="num">
                                      <p:cBhvr>
                                        <p:cTn id="30" dur="2000"/>
                                        <p:tgtEl>
                                          <p:spTgt spid="13"/>
                                        </p:tgtEl>
                                        <p:attrNameLst>
                                          <p:attrName>ppt_w</p:attrName>
                                        </p:attrNameLst>
                                      </p:cBhvr>
                                      <p:tavLst>
                                        <p:tav tm="0">
                                          <p:val>
                                            <p:strVal val="ppt_w"/>
                                          </p:val>
                                        </p:tav>
                                        <p:tav tm="100000">
                                          <p:val>
                                            <p:fltVal val="0"/>
                                          </p:val>
                                        </p:tav>
                                      </p:tavLst>
                                    </p:anim>
                                    <p:set>
                                      <p:cBhvr>
                                        <p:cTn id="31" dur="1" fill="hold">
                                          <p:stCondLst>
                                            <p:cond delay="1999"/>
                                          </p:stCondLst>
                                        </p:cTn>
                                        <p:tgtEl>
                                          <p:spTgt spid="13"/>
                                        </p:tgtEl>
                                        <p:attrNameLst>
                                          <p:attrName>style.visibility</p:attrName>
                                        </p:attrNameLst>
                                      </p:cBhvr>
                                      <p:to>
                                        <p:strVal val="hidden"/>
                                      </p:to>
                                    </p:set>
                                  </p:childTnLst>
                                </p:cTn>
                              </p:par>
                            </p:childTnLst>
                          </p:cTn>
                        </p:par>
                        <p:par>
                          <p:cTn id="32" fill="hold">
                            <p:stCondLst>
                              <p:cond delay="11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000"/>
                                        <p:tgtEl>
                                          <p:spTgt spid="14"/>
                                        </p:tgtEl>
                                      </p:cBhvr>
                                    </p:animEffect>
                                    <p:set>
                                      <p:cBhvr>
                                        <p:cTn id="40" dur="1" fill="hold">
                                          <p:stCondLst>
                                            <p:cond delay="19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grpId="2"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style.rotation</p:attrName>
                                        </p:attrNameLst>
                                      </p:cBhvr>
                                      <p:tavLst>
                                        <p:tav tm="0">
                                          <p:val>
                                            <p:fltVal val="720"/>
                                          </p:val>
                                        </p:tav>
                                        <p:tav tm="100000">
                                          <p:val>
                                            <p:fltVal val="0"/>
                                          </p:val>
                                        </p:tav>
                                      </p:tavLst>
                                    </p:anim>
                                    <p:anim calcmode="lin" valueType="num">
                                      <p:cBhvr>
                                        <p:cTn id="47" dur="2000" fill="hold"/>
                                        <p:tgtEl>
                                          <p:spTgt spid="13"/>
                                        </p:tgtEl>
                                        <p:attrNameLst>
                                          <p:attrName>ppt_h</p:attrName>
                                        </p:attrNameLst>
                                      </p:cBhvr>
                                      <p:tavLst>
                                        <p:tav tm="0">
                                          <p:val>
                                            <p:fltVal val="0"/>
                                          </p:val>
                                        </p:tav>
                                        <p:tav tm="100000">
                                          <p:val>
                                            <p:strVal val="#ppt_h"/>
                                          </p:val>
                                        </p:tav>
                                      </p:tavLst>
                                    </p:anim>
                                    <p:anim calcmode="lin" valueType="num">
                                      <p:cBhvr>
                                        <p:cTn id="48" dur="2000" fill="hold"/>
                                        <p:tgtEl>
                                          <p:spTgt spid="13"/>
                                        </p:tgtEl>
                                        <p:attrNameLst>
                                          <p:attrName>ppt_w</p:attrName>
                                        </p:attrNameLst>
                                      </p:cBhvr>
                                      <p:tavLst>
                                        <p:tav tm="0">
                                          <p:val>
                                            <p:fltVal val="0"/>
                                          </p:val>
                                        </p:tav>
                                        <p:tav tm="100000">
                                          <p:val>
                                            <p:strVal val="#ppt_w"/>
                                          </p:val>
                                        </p:tav>
                                      </p:tavLst>
                                    </p:anim>
                                  </p:childTnLst>
                                </p:cTn>
                              </p:par>
                            </p:childTnLst>
                          </p:cTn>
                        </p:par>
                        <p:par>
                          <p:cTn id="49" fill="hold">
                            <p:stCondLst>
                              <p:cond delay="2000"/>
                            </p:stCondLst>
                            <p:childTnLst>
                              <p:par>
                                <p:cTn id="50" presetID="35" presetClass="exit" presetSubtype="0" fill="hold" grpId="3" nodeType="afterEffect">
                                  <p:stCondLst>
                                    <p:cond delay="7000"/>
                                  </p:stCondLst>
                                  <p:childTnLst>
                                    <p:animEffect transition="out" filter="fade">
                                      <p:cBhvr>
                                        <p:cTn id="51" dur="2000"/>
                                        <p:tgtEl>
                                          <p:spTgt spid="13"/>
                                        </p:tgtEl>
                                      </p:cBhvr>
                                    </p:animEffect>
                                    <p:anim calcmode="lin" valueType="num">
                                      <p:cBhvr>
                                        <p:cTn id="52" dur="2000"/>
                                        <p:tgtEl>
                                          <p:spTgt spid="13"/>
                                        </p:tgtEl>
                                        <p:attrNameLst>
                                          <p:attrName>style.rotation</p:attrName>
                                        </p:attrNameLst>
                                      </p:cBhvr>
                                      <p:tavLst>
                                        <p:tav tm="0">
                                          <p:val>
                                            <p:fltVal val="0"/>
                                          </p:val>
                                        </p:tav>
                                        <p:tav tm="100000">
                                          <p:val>
                                            <p:fltVal val="720"/>
                                          </p:val>
                                        </p:tav>
                                      </p:tavLst>
                                    </p:anim>
                                    <p:anim calcmode="lin" valueType="num">
                                      <p:cBhvr>
                                        <p:cTn id="53" dur="2000"/>
                                        <p:tgtEl>
                                          <p:spTgt spid="13"/>
                                        </p:tgtEl>
                                        <p:attrNameLst>
                                          <p:attrName>ppt_h</p:attrName>
                                        </p:attrNameLst>
                                      </p:cBhvr>
                                      <p:tavLst>
                                        <p:tav tm="0">
                                          <p:val>
                                            <p:strVal val="ppt_h"/>
                                          </p:val>
                                        </p:tav>
                                        <p:tav tm="100000">
                                          <p:val>
                                            <p:fltVal val="0"/>
                                          </p:val>
                                        </p:tav>
                                      </p:tavLst>
                                    </p:anim>
                                    <p:anim calcmode="lin" valueType="num">
                                      <p:cBhvr>
                                        <p:cTn id="54" dur="2000"/>
                                        <p:tgtEl>
                                          <p:spTgt spid="13"/>
                                        </p:tgtEl>
                                        <p:attrNameLst>
                                          <p:attrName>ppt_w</p:attrName>
                                        </p:attrNameLst>
                                      </p:cBhvr>
                                      <p:tavLst>
                                        <p:tav tm="0">
                                          <p:val>
                                            <p:strVal val="ppt_w"/>
                                          </p:val>
                                        </p:tav>
                                        <p:tav tm="100000">
                                          <p:val>
                                            <p:fltVal val="0"/>
                                          </p:val>
                                        </p:tav>
                                      </p:tavLst>
                                    </p:anim>
                                    <p:set>
                                      <p:cBhvr>
                                        <p:cTn id="55" dur="1" fill="hold">
                                          <p:stCondLst>
                                            <p:cond delay="1999"/>
                                          </p:stCondLst>
                                        </p:cTn>
                                        <p:tgtEl>
                                          <p:spTgt spid="13"/>
                                        </p:tgtEl>
                                        <p:attrNameLst>
                                          <p:attrName>style.visibility</p:attrName>
                                        </p:attrNameLst>
                                      </p:cBhvr>
                                      <p:to>
                                        <p:strVal val="hidden"/>
                                      </p:to>
                                    </p:set>
                                  </p:childTnLst>
                                </p:cTn>
                              </p:par>
                            </p:childTnLst>
                          </p:cTn>
                        </p:par>
                        <p:par>
                          <p:cTn id="56" fill="hold">
                            <p:stCondLst>
                              <p:cond delay="11000"/>
                            </p:stCondLst>
                            <p:childTnLst>
                              <p:par>
                                <p:cTn id="57" presetID="10" presetClass="entr" presetSubtype="0" fill="hold" nodeType="afterEffect">
                                  <p:stCondLst>
                                    <p:cond delay="100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fade">
                                      <p:cBhvr>
                                        <p:cTn id="59"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3" grpId="2"/>
      <p:bldP spid="13" grpId="3"/>
      <p:bldP spid="14" grpId="0"/>
      <p:bldP spid="1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Home\Рабочий стол\КОНКУРС\Francois_Viete.jpeg"/>
          <p:cNvPicPr/>
          <p:nvPr/>
        </p:nvPicPr>
        <p:blipFill>
          <a:blip r:embed="rId2" cstate="print"/>
          <a:srcRect/>
          <a:stretch>
            <a:fillRect/>
          </a:stretch>
        </p:blipFill>
        <p:spPr bwMode="auto">
          <a:xfrm>
            <a:off x="3286116" y="1428736"/>
            <a:ext cx="2640729" cy="3589798"/>
          </a:xfrm>
          <a:prstGeom prst="rect">
            <a:avLst/>
          </a:prstGeom>
          <a:noFill/>
          <a:ln w="9525">
            <a:noFill/>
            <a:miter lim="800000"/>
            <a:headEnd/>
            <a:tailEnd/>
          </a:ln>
        </p:spPr>
      </p:pic>
      <p:sp>
        <p:nvSpPr>
          <p:cNvPr id="5" name="TextBox 4"/>
          <p:cNvSpPr txBox="1"/>
          <p:nvPr/>
        </p:nvSpPr>
        <p:spPr>
          <a:xfrm>
            <a:off x="1714480" y="428604"/>
            <a:ext cx="5715040" cy="923330"/>
          </a:xfrm>
          <a:prstGeom prst="rect">
            <a:avLst/>
          </a:prstGeom>
          <a:noFill/>
        </p:spPr>
        <p:txBody>
          <a:bodyPr wrap="square" rtlCol="0">
            <a:spAutoFit/>
          </a:bodyPr>
          <a:lstStyle/>
          <a:p>
            <a:pPr algn="ctr"/>
            <a:r>
              <a:rPr lang="ru-RU" sz="5400" dirty="0" smtClean="0">
                <a:solidFill>
                  <a:schemeClr val="bg1"/>
                </a:solidFill>
              </a:rPr>
              <a:t>Виет Франсуа </a:t>
            </a:r>
            <a:endParaRPr lang="ru-RU" sz="5400" dirty="0">
              <a:solidFill>
                <a:schemeClr val="bg1"/>
              </a:solidFill>
            </a:endParaRPr>
          </a:p>
        </p:txBody>
      </p:sp>
      <p:sp>
        <p:nvSpPr>
          <p:cNvPr id="6" name="TextBox 5"/>
          <p:cNvSpPr txBox="1"/>
          <p:nvPr/>
        </p:nvSpPr>
        <p:spPr>
          <a:xfrm>
            <a:off x="1785918" y="5072074"/>
            <a:ext cx="5500726" cy="1015663"/>
          </a:xfrm>
          <a:prstGeom prst="rect">
            <a:avLst/>
          </a:prstGeom>
          <a:noFill/>
        </p:spPr>
        <p:txBody>
          <a:bodyPr wrap="square" rtlCol="0">
            <a:spAutoFit/>
          </a:bodyPr>
          <a:lstStyle/>
          <a:p>
            <a:pPr algn="ctr"/>
            <a:r>
              <a:rPr lang="ru-RU" sz="6000" dirty="0" smtClean="0">
                <a:solidFill>
                  <a:schemeClr val="bg1"/>
                </a:solidFill>
              </a:rPr>
              <a:t>1540-1603</a:t>
            </a:r>
            <a:endParaRPr lang="ru-RU" sz="60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643182"/>
            <a:ext cx="8229600" cy="1143000"/>
          </a:xfrm>
        </p:spPr>
        <p:txBody>
          <a:bodyPr>
            <a:noAutofit/>
          </a:bodyPr>
          <a:lstStyle/>
          <a:p>
            <a:r>
              <a:rPr lang="ru-RU" sz="7200" dirty="0" smtClean="0">
                <a:solidFill>
                  <a:schemeClr val="accent6">
                    <a:lumMod val="75000"/>
                  </a:schemeClr>
                </a:solidFill>
              </a:rPr>
              <a:t>ПЕРЕМЕНА</a:t>
            </a:r>
            <a:endParaRPr lang="ru-RU" sz="7200" dirty="0">
              <a:solidFill>
                <a:schemeClr val="accent6">
                  <a:lumMod val="75000"/>
                </a:schemeClr>
              </a:solidFill>
            </a:endParaRPr>
          </a:p>
        </p:txBody>
      </p:sp>
      <p:pic>
        <p:nvPicPr>
          <p:cNvPr id="4" name="02)(www.muzico.ru).mp3">
            <a:hlinkClick r:id="" action="ppaction://media"/>
          </p:cNvPr>
          <p:cNvPicPr>
            <a:picLocks noRot="1" noChangeAspect="1"/>
          </p:cNvPicPr>
          <p:nvPr>
            <a:audioFile r:link="rId1"/>
          </p:nvPr>
        </p:nvPicPr>
        <p:blipFill>
          <a:blip r:embed="rId3" cstate="print"/>
          <a:stretch>
            <a:fillRect/>
          </a:stretch>
        </p:blipFill>
        <p:spPr>
          <a:xfrm>
            <a:off x="9858412" y="0"/>
            <a:ext cx="304800" cy="304800"/>
          </a:xfrm>
          <a:prstGeom prst="rect">
            <a:avLst/>
          </a:prstGeom>
        </p:spPr>
      </p:pic>
      <p:sp>
        <p:nvSpPr>
          <p:cNvPr id="5" name="TextBox 4"/>
          <p:cNvSpPr txBox="1"/>
          <p:nvPr/>
        </p:nvSpPr>
        <p:spPr>
          <a:xfrm>
            <a:off x="2928926" y="3857628"/>
            <a:ext cx="3402726" cy="584775"/>
          </a:xfrm>
          <a:prstGeom prst="rect">
            <a:avLst/>
          </a:prstGeom>
          <a:noFill/>
        </p:spPr>
        <p:txBody>
          <a:bodyPr wrap="none" rtlCol="0">
            <a:spAutoFit/>
          </a:bodyPr>
          <a:lstStyle/>
          <a:p>
            <a:r>
              <a:rPr lang="ru-RU" sz="3200" dirty="0" smtClean="0">
                <a:solidFill>
                  <a:schemeClr val="tx2">
                    <a:lumMod val="20000"/>
                    <a:lumOff val="80000"/>
                  </a:schemeClr>
                </a:solidFill>
              </a:rPr>
              <a:t>игра со зрителями</a:t>
            </a:r>
            <a:endParaRPr lang="ru-RU" sz="3200" dirty="0">
              <a:solidFill>
                <a:schemeClr val="tx2">
                  <a:lumMod val="20000"/>
                  <a:lumOff val="80000"/>
                </a:schemeClr>
              </a:solidFill>
            </a:endParaRPr>
          </a:p>
        </p:txBody>
      </p:sp>
      <p:pic>
        <p:nvPicPr>
          <p:cNvPr id="6" name="Рисунок 5" descr="mage36.gif"/>
          <p:cNvPicPr>
            <a:picLocks noChangeAspect="1"/>
          </p:cNvPicPr>
          <p:nvPr/>
        </p:nvPicPr>
        <p:blipFill>
          <a:blip r:embed="rId4" cstate="print"/>
          <a:stretch>
            <a:fillRect/>
          </a:stretch>
        </p:blipFill>
        <p:spPr>
          <a:xfrm>
            <a:off x="4945858" y="0"/>
            <a:ext cx="4198142" cy="3071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0" fill="hold"/>
                                        <p:tgtEl>
                                          <p:spTgt spid="4"/>
                                        </p:tgtEl>
                                      </p:cBhvr>
                                    </p:cmd>
                                  </p:childTnLst>
                                </p:cTn>
                              </p:par>
                              <p:par>
                                <p:cTn id="7" presetID="49" presetClass="entr" presetSubtype="0" decel="100000" fill="hold" grpId="0" nodeType="withEffect">
                                  <p:stCondLst>
                                    <p:cond delay="500"/>
                                  </p:stCondLst>
                                  <p:childTnLst>
                                    <p:set>
                                      <p:cBhvr>
                                        <p:cTn id="8" dur="1" fill="hold">
                                          <p:stCondLst>
                                            <p:cond delay="0"/>
                                          </p:stCondLst>
                                        </p:cTn>
                                        <p:tgtEl>
                                          <p:spTgt spid="2"/>
                                        </p:tgtEl>
                                        <p:attrNameLst>
                                          <p:attrName>style.visibility</p:attrName>
                                        </p:attrNameLst>
                                      </p:cBhvr>
                                      <p:to>
                                        <p:strVal val="visible"/>
                                      </p:to>
                                    </p:set>
                                    <p:anim calcmode="lin" valueType="num">
                                      <p:cBhvr>
                                        <p:cTn id="9" dur="3000" fill="hold"/>
                                        <p:tgtEl>
                                          <p:spTgt spid="2"/>
                                        </p:tgtEl>
                                        <p:attrNameLst>
                                          <p:attrName>ppt_w</p:attrName>
                                        </p:attrNameLst>
                                      </p:cBhvr>
                                      <p:tavLst>
                                        <p:tav tm="0">
                                          <p:val>
                                            <p:fltVal val="0"/>
                                          </p:val>
                                        </p:tav>
                                        <p:tav tm="100000">
                                          <p:val>
                                            <p:strVal val="#ppt_w"/>
                                          </p:val>
                                        </p:tav>
                                      </p:tavLst>
                                    </p:anim>
                                    <p:anim calcmode="lin" valueType="num">
                                      <p:cBhvr>
                                        <p:cTn id="10" dur="3000" fill="hold"/>
                                        <p:tgtEl>
                                          <p:spTgt spid="2"/>
                                        </p:tgtEl>
                                        <p:attrNameLst>
                                          <p:attrName>ppt_h</p:attrName>
                                        </p:attrNameLst>
                                      </p:cBhvr>
                                      <p:tavLst>
                                        <p:tav tm="0">
                                          <p:val>
                                            <p:fltVal val="0"/>
                                          </p:val>
                                        </p:tav>
                                        <p:tav tm="100000">
                                          <p:val>
                                            <p:strVal val="#ppt_h"/>
                                          </p:val>
                                        </p:tav>
                                      </p:tavLst>
                                    </p:anim>
                                    <p:anim calcmode="lin" valueType="num">
                                      <p:cBhvr>
                                        <p:cTn id="11" dur="3000" fill="hold"/>
                                        <p:tgtEl>
                                          <p:spTgt spid="2"/>
                                        </p:tgtEl>
                                        <p:attrNameLst>
                                          <p:attrName>style.rotation</p:attrName>
                                        </p:attrNameLst>
                                      </p:cBhvr>
                                      <p:tavLst>
                                        <p:tav tm="0">
                                          <p:val>
                                            <p:fltVal val="360"/>
                                          </p:val>
                                        </p:tav>
                                        <p:tav tm="100000">
                                          <p:val>
                                            <p:fltVal val="0"/>
                                          </p:val>
                                        </p:tav>
                                      </p:tavLst>
                                    </p:anim>
                                    <p:animEffect transition="in" filter="fade">
                                      <p:cBhvr>
                                        <p:cTn id="12" dur="3000"/>
                                        <p:tgtEl>
                                          <p:spTgt spid="2"/>
                                        </p:tgtEl>
                                      </p:cBhvr>
                                    </p:animEffect>
                                  </p:childTnLst>
                                </p:cTn>
                              </p:par>
                            </p:childTnLst>
                          </p:cTn>
                        </p:par>
                        <p:par>
                          <p:cTn id="13" fill="hold">
                            <p:stCondLst>
                              <p:cond delay="3500"/>
                            </p:stCondLst>
                            <p:childTnLst>
                              <p:par>
                                <p:cTn id="14" presetID="3" presetClass="entr" presetSubtype="10" fill="hold" grpId="0" nodeType="afterEffect">
                                  <p:stCondLst>
                                    <p:cond delay="150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par>
                          <p:cTn id="17" fill="hold">
                            <p:stCondLst>
                              <p:cond delay="5500"/>
                            </p:stCondLst>
                            <p:childTnLst>
                              <p:par>
                                <p:cTn id="18" presetID="49" presetClass="entr" presetSubtype="0" decel="100000" fill="hold" nodeType="afterEffect">
                                  <p:stCondLst>
                                    <p:cond delay="2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style.rotation</p:attrName>
                                        </p:attrNameLst>
                                      </p:cBhvr>
                                      <p:tavLst>
                                        <p:tav tm="0">
                                          <p:val>
                                            <p:fltVal val="360"/>
                                          </p:val>
                                        </p:tav>
                                        <p:tav tm="100000">
                                          <p:val>
                                            <p:fltVal val="0"/>
                                          </p:val>
                                        </p:tav>
                                      </p:tavLst>
                                    </p:anim>
                                    <p:animEffect transition="in" filter="fade">
                                      <p:cBhvr>
                                        <p:cTn id="23" dur="2000"/>
                                        <p:tgtEl>
                                          <p:spTgt spid="6"/>
                                        </p:tgtEl>
                                      </p:cBhvr>
                                    </p:animEffect>
                                  </p:childTnLst>
                                </p:cTn>
                              </p:par>
                            </p:childTnLst>
                          </p:cTn>
                        </p:par>
                        <p:par>
                          <p:cTn id="24" fill="hold">
                            <p:stCondLst>
                              <p:cond delay="9500"/>
                            </p:stCondLst>
                            <p:childTnLst>
                              <p:par>
                                <p:cTn id="25" presetID="0" presetClass="path" presetSubtype="0" accel="50000" decel="50000" fill="hold" nodeType="afterEffect">
                                  <p:stCondLst>
                                    <p:cond delay="500"/>
                                  </p:stCondLst>
                                  <p:childTnLst>
                                    <p:animMotion origin="layout" path="M 0.05451 4.47734E-6 C -0.00348 -0.00417 -0.0599 -0.01689 -0.11789 -0.01943 C -0.14271 -0.02336 -0.16684 -0.0303 -0.19184 -0.03284 C -0.19896 -0.03932 -0.22414 -0.04279 -0.23386 -0.04441 C -0.24167 -0.05158 -0.25035 -0.05088 -0.2599 -0.05227 C -0.29514 -0.0636 -0.33056 -0.04926 -0.36563 -0.04649 C -0.38924 -0.03978 -0.37917 -0.0421 -0.39618 -0.03863 C -0.39757 -0.03793 -0.39914 -0.0377 -0.40052 -0.03678 C -0.40209 -0.03562 -0.40313 -0.03354 -0.40486 -0.03284 C -0.40764 -0.03169 -0.41059 -0.03192 -0.41355 -0.03099 C -0.42414 -0.02799 -0.43473 -0.02128 -0.44549 -0.01943 C -0.45261 -0.01827 -0.4599 -0.01827 -0.46719 -0.01758 C -0.48299 -0.01388 -0.4941 -0.00787 -0.51059 -0.00579 C -0.52865 0.00023 -0.54653 0.00763 -0.56424 0.01526 C -0.57275 0.01896 -0.57535 0.02451 -0.58316 0.03075 C -0.58403 0.03145 -0.59289 0.03469 -0.59323 0.03469 C -0.59966 0.04741 -0.59184 0.03469 -0.60191 0.04232 C -0.60365 0.04371 -0.60452 0.04648 -0.60625 0.0481 C -0.60903 0.05041 -0.61216 0.05157 -0.61493 0.05388 C -0.62483 0.06174 -0.63421 0.07631 -0.64098 0.0888 C -0.64827 0.10222 -0.65278 0.11887 -0.65556 0.13506 C -0.65677 0.14199 -0.65851 0.15633 -0.65851 0.15656 C -0.65938 0.18732 -0.66094 0.20559 -0.66424 0.23358 C -0.66285 0.26133 -0.66129 0.29185 -0.65417 0.31845 C -0.64671 0.3462 -0.65226 0.31151 -0.64688 0.34551 C -0.64497 0.3573 -0.64306 0.37326 -0.63525 0.3802 C -0.62986 0.39061 -0.62292 0.39662 -0.6165 0.40541 C -0.61007 0.41396 -0.60122 0.42761 -0.59184 0.432 C -0.58646 0.43478 -0.58473 0.43524 -0.57882 0.4401 C -0.57032 0.4468 -0.55955 0.45513 -0.55122 0.46322 C -0.54219 0.47201 -0.55157 0.46692 -0.54254 0.47086 C -0.54202 0.4734 -0.54236 0.47664 -0.54098 0.47872 C -0.53386 0.48913 -0.50799 0.51341 -0.50191 0.51919 C -0.49861 0.52243 -0.49549 0.52636 -0.49184 0.5289 C -0.48889 0.53075 -0.48577 0.53191 -0.48316 0.53469 C -0.47552 0.54093 -0.46927 0.55134 -0.46129 0.55781 C -0.45261 0.56498 -0.44375 0.57146 -0.43525 0.57909 C -0.42952 0.58418 -0.41841 0.58626 -0.41216 0.5888 C -0.40209 0.59713 -0.39167 0.60013 -0.38021 0.60222 C -0.3533 0.61748 -0.38594 0.60037 -0.3599 0.60985 C -0.32188 0.62257 -0.35157 0.61679 -0.32796 0.62164 C -0.31997 0.62627 -0.3132 0.62835 -0.30486 0.63112 C -0.29323 0.63899 -0.28004 0.64014 -0.26719 0.64269 C -0.24254 0.64754 -0.21806 0.64963 -0.19323 0.6524 C -0.16459 0.66211 -0.14306 0.65726 -0.11059 0.65633 C -0.10087 0.64986 -0.09427 0.64986 -0.08455 0.64662 C -0.07483 0.63783 -0.08577 0.64662 -0.06563 0.63899 C -0.06355 0.63829 -0.06198 0.63598 -0.0599 0.63506 C -0.05521 0.63321 -0.05018 0.63159 -0.04549 0.63112 C -0.03889 0.6258 -0.03334 0.61887 -0.02657 0.61355 C -0.02084 0.60938 -0.01198 0.60592 -0.00625 0.60222 C 0.00451 0.59505 0.01145 0.58626 0.01979 0.57516 C 0.02274 0.57123 0.02257 0.56637 0.02413 0.56174 C 0.02673 0.55411 0.02934 0.54579 0.03281 0.53862 C 0.03489 0.52798 0.03628 0.51734 0.0401 0.50763 C 0.04895 0.44403 0.05833 0.37326 0.03871 0.31267 C 0.03663 0.30619 0.03541 0.29717 0.03281 0.29139 C 0.0276 0.27983 0.01701 0.26688 0.0125 0.25462 C 0.01111 0.25092 0.00902 0.24421 0.00677 0.24121 C 0.00017 0.23242 0.00382 0.24306 -0.00191 0.22964 C -0.00313 0.22664 -0.0033 0.22271 -0.00486 0.21993 C -0.00834 0.21369 -0.01268 0.20837 -0.0165 0.20235 C -0.01927 0.19842 -0.02518 0.19102 -0.02518 0.19125 C -0.02761 0.17738 -0.02414 0.18732 -0.03091 0.18131 C -0.03264 0.17969 -0.03351 0.17715 -0.03525 0.17553 C -0.04098 0.16998 -0.04896 0.16928 -0.05556 0.1679 C -0.06598 0.15864 -0.07865 0.15726 -0.09028 0.1524 C -0.10313 0.14084 -0.13542 0.13968 -0.15122 0.13691 C -0.16181 0.1302 -0.18594 0.12927 -0.18594 0.12951 C -0.20226 0.12049 -0.22223 0.12025 -0.23959 0.11771 C -0.27917 0.10638 -0.33542 0.11517 -0.36719 0.11563 C -0.37639 0.12002 -0.38316 0.12372 -0.39323 0.12534 C -0.39914 0.13066 -0.40521 0.13806 -0.41216 0.14084 C -0.41927 0.14731 -0.42743 0.15124 -0.43525 0.15633 C -0.44219 0.16096 -0.44879 0.17044 -0.45417 0.17761 C -0.45643 0.18686 -0.46216 0.19172 -0.46563 0.20074 C -0.46962 0.21114 -0.47171 0.22363 -0.47587 0.23358 C -0.47691 0.23589 -0.479 0.23704 -0.48021 0.23936 C -0.48247 0.24306 -0.48386 0.24838 -0.48594 0.25254 C -0.4882 0.25716 -0.49323 0.26642 -0.49323 0.26665 C -0.49375 0.26896 -0.49375 0.27173 -0.49462 0.27405 C -0.49566 0.27682 -0.49879 0.27844 -0.49896 0.28168 C -0.49966 0.29139 -0.49827 0.30111 -0.49757 0.31082 C -0.49688 0.32007 -0.49184 0.32585 -0.48889 0.33395 C -0.48698 0.33926 -0.48646 0.34574 -0.48455 0.35129 C -0.48282 0.35661 -0.48125 0.36193 -0.47882 0.36679 C -0.47778 0.36864 -0.47674 0.37049 -0.47587 0.37257 C -0.46945 0.38876 -0.46546 0.40448 -0.45261 0.41304 C -0.44671 0.42298 -0.43924 0.432 -0.4323 0.44195 C -0.42917 0.44611 -0.42431 0.44773 -0.42084 0.45166 C -0.41094 0.46299 -0.40122 0.47132 -0.38889 0.47664 C -0.38212 0.48381 -0.37396 0.48866 -0.36563 0.49213 C -0.35261 0.50393 -0.33455 0.51017 -0.31927 0.51341 C -0.31007 0.52173 -0.29514 0.51988 -0.28455 0.52104 C -0.27066 0.52613 -0.25539 0.52682 -0.24098 0.5289 C -0.21146 0.52636 -0.19844 0.52729 -0.17431 0.51919 C -0.17292 0.5178 -0.17153 0.51618 -0.16997 0.51526 C -0.16823 0.51364 -0.1658 0.5148 -0.16424 0.51341 C -0.16094 0.51017 -0.15851 0.50578 -0.15556 0.50185 C -0.15313 0.49861 -0.15174 0.49421 -0.14983 0.49028 C -0.14879 0.48843 -0.14688 0.4845 -0.14688 0.48473 C -0.14497 0.4734 -0.14306 0.46253 -0.14098 0.45166 C -0.13941 0.44403 -0.13664 0.42853 -0.13664 0.42877 C -0.13716 0.41396 -0.13698 0.38667 -0.13959 0.36864 C -0.1415 0.35522 -0.15851 0.324 -0.16719 0.3166 C -0.1698 0.30203 -0.16615 0.31406 -0.17292 0.30504 C -0.17969 0.29602 -0.17101 0.30064 -0.1816 0.29717 C -0.19167 0.28839 -0.20209 0.28469 -0.21355 0.27983 C -0.22848 0.28052 -0.24584 0.27104 -0.25851 0.28168 C -0.26302 0.28538 -0.25504 0.33348 -0.25122 0.34343 C -0.24896 0.37303 -0.2349 0.42553 -0.26129 0.43825 C -0.26563 0.43686 -0.27049 0.43709 -0.27431 0.43432 C -0.27657 0.432 -0.28039 0.41628 -0.2816 0.41304 C -0.28073 0.39199 -0.28681 0.37095 -0.26997 0.37627 C -0.26528 0.38043 -0.26216 0.38598 -0.25851 0.39176 C -0.25747 0.39361 -0.25556 0.39754 -0.25556 0.39778 " pathEditMode="relative" rAng="0" ptsTypes="fffffffffffffffffffffffffffffffffffffffffffffffffffffffffffffffffffffffffffffffffffffffffffffffffffffffffffffffffffA">
                                      <p:cBhvr>
                                        <p:cTn id="26" dur="2000" fill="hold"/>
                                        <p:tgtEl>
                                          <p:spTgt spid="6"/>
                                        </p:tgtEl>
                                        <p:attrNameLst>
                                          <p:attrName>ppt_x</p:attrName>
                                          <p:attrName>ppt_y</p:attrName>
                                        </p:attrNameLst>
                                      </p:cBhvr>
                                      <p:rCtr x="-357" y="299"/>
                                    </p:animMotion>
                                  </p:childTnLst>
                                </p:cTn>
                              </p:par>
                            </p:childTnLst>
                          </p:cTn>
                        </p:par>
                        <p:par>
                          <p:cTn id="27" fill="hold">
                            <p:stCondLst>
                              <p:cond delay="12000"/>
                            </p:stCondLst>
                            <p:childTnLst>
                              <p:par>
                                <p:cTn id="28" presetID="10" presetClass="exit" presetSubtype="0" fill="hold" nodeType="afterEffect">
                                  <p:stCondLst>
                                    <p:cond delay="300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285860"/>
            <a:ext cx="8229600" cy="1143000"/>
          </a:xfrm>
        </p:spPr>
        <p:txBody>
          <a:bodyPr/>
          <a:lstStyle/>
          <a:p>
            <a:r>
              <a:rPr lang="en-US" dirty="0" smtClean="0">
                <a:solidFill>
                  <a:schemeClr val="bg1"/>
                </a:solidFill>
              </a:rPr>
              <a:t>IV</a:t>
            </a:r>
            <a:r>
              <a:rPr lang="ru-RU" dirty="0" smtClean="0">
                <a:solidFill>
                  <a:schemeClr val="bg1"/>
                </a:solidFill>
              </a:rPr>
              <a:t> конкурс</a:t>
            </a:r>
            <a:endParaRPr lang="ru-RU" dirty="0">
              <a:solidFill>
                <a:schemeClr val="bg1"/>
              </a:solidFill>
            </a:endParaRPr>
          </a:p>
        </p:txBody>
      </p:sp>
      <p:sp>
        <p:nvSpPr>
          <p:cNvPr id="4" name="TextBox 3"/>
          <p:cNvSpPr txBox="1"/>
          <p:nvPr/>
        </p:nvSpPr>
        <p:spPr>
          <a:xfrm>
            <a:off x="287761" y="3000372"/>
            <a:ext cx="8856271" cy="1569660"/>
          </a:xfrm>
          <a:prstGeom prst="rect">
            <a:avLst/>
          </a:prstGeom>
          <a:noFill/>
        </p:spPr>
        <p:txBody>
          <a:bodyPr wrap="none" rtlCol="0">
            <a:spAutoFit/>
          </a:bodyPr>
          <a:lstStyle/>
          <a:p>
            <a:r>
              <a:rPr lang="ru-RU" sz="9600" dirty="0" smtClean="0">
                <a:solidFill>
                  <a:srgbClr val="FF0000"/>
                </a:solidFill>
              </a:rPr>
              <a:t>По-практикуем?</a:t>
            </a:r>
            <a:endParaRPr lang="ru-RU" sz="9600" dirty="0">
              <a:solidFill>
                <a:srgbClr val="FF0000"/>
              </a:solidFill>
            </a:endParaRPr>
          </a:p>
        </p:txBody>
      </p:sp>
      <p:pic>
        <p:nvPicPr>
          <p:cNvPr id="5" name="Gong.mp3">
            <a:hlinkClick r:id="" action="ppaction://media"/>
          </p:cNvPr>
          <p:cNvPicPr>
            <a:picLocks noRot="1" noChangeAspect="1"/>
          </p:cNvPicPr>
          <p:nvPr>
            <a:audioFile r:link="rId1"/>
          </p:nvPr>
        </p:nvPicPr>
        <p:blipFill>
          <a:blip r:embed="rId3" cstate="print"/>
          <a:stretch>
            <a:fillRect/>
          </a:stretch>
        </p:blipFill>
        <p:spPr>
          <a:xfrm>
            <a:off x="9286908" y="0"/>
            <a:ext cx="304800" cy="304800"/>
          </a:xfrm>
          <a:prstGeom prst="rect">
            <a:avLst/>
          </a:prstGeom>
        </p:spPr>
      </p:pic>
      <p:sp>
        <p:nvSpPr>
          <p:cNvPr id="6" name="Прямоугольник 5"/>
          <p:cNvSpPr/>
          <p:nvPr/>
        </p:nvSpPr>
        <p:spPr>
          <a:xfrm>
            <a:off x="642910" y="928670"/>
            <a:ext cx="7715304" cy="4401205"/>
          </a:xfrm>
          <a:prstGeom prst="rect">
            <a:avLst/>
          </a:prstGeom>
        </p:spPr>
        <p:txBody>
          <a:bodyPr wrap="square">
            <a:spAutoFit/>
          </a:bodyPr>
          <a:lstStyle/>
          <a:p>
            <a:pPr algn="just"/>
            <a:r>
              <a:rPr lang="ru-RU" sz="4000" dirty="0" smtClean="0">
                <a:solidFill>
                  <a:schemeClr val="bg1"/>
                </a:solidFill>
              </a:rPr>
              <a:t>Командам предлагается решить практические задачи, пользуясь знаниями, полученными на уроках физики и математики. За каждый правильный эксперимент команда получает 2 балла. </a:t>
            </a:r>
          </a:p>
          <a:p>
            <a:pPr algn="just"/>
            <a:endParaRPr lang="ru-RU" sz="4000" dirty="0">
              <a:solidFill>
                <a:schemeClr val="bg1"/>
              </a:solidFill>
            </a:endParaRPr>
          </a:p>
        </p:txBody>
      </p:sp>
      <p:sp>
        <p:nvSpPr>
          <p:cNvPr id="7" name="Прямоугольник 6"/>
          <p:cNvSpPr/>
          <p:nvPr/>
        </p:nvSpPr>
        <p:spPr>
          <a:xfrm>
            <a:off x="1285852" y="5857892"/>
            <a:ext cx="6858048" cy="584775"/>
          </a:xfrm>
          <a:prstGeom prst="rect">
            <a:avLst/>
          </a:prstGeom>
        </p:spPr>
        <p:txBody>
          <a:bodyPr wrap="square">
            <a:spAutoFit/>
          </a:bodyPr>
          <a:lstStyle/>
          <a:p>
            <a:r>
              <a:rPr lang="ru-RU" sz="3200" dirty="0" smtClean="0">
                <a:solidFill>
                  <a:srgbClr val="FFC000"/>
                </a:solidFill>
              </a:rPr>
              <a:t>максимальная оценка – 10 баллов</a:t>
            </a:r>
            <a:endParaRPr lang="ru-RU" sz="32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69" fill="hold"/>
                                        <p:tgtEl>
                                          <p:spTgt spid="5"/>
                                        </p:tgtEl>
                                      </p:cBhvr>
                                    </p:cmd>
                                  </p:childTnLst>
                                </p:cTn>
                              </p:par>
                              <p:par>
                                <p:cTn id="7" presetID="53" presetClass="entr" presetSubtype="0" fill="hold" grpId="0" nodeType="withEffect">
                                  <p:stCondLst>
                                    <p:cond delay="0"/>
                                  </p:stCondLst>
                                  <p:iterate type="lt">
                                    <p:tmPct val="0"/>
                                  </p:iterate>
                                  <p:childTnLst>
                                    <p:set>
                                      <p:cBhvr>
                                        <p:cTn id="8" dur="1" fill="hold">
                                          <p:stCondLst>
                                            <p:cond delay="0"/>
                                          </p:stCondLst>
                                        </p:cTn>
                                        <p:tgtEl>
                                          <p:spTgt spid="2"/>
                                        </p:tgtEl>
                                        <p:attrNameLst>
                                          <p:attrName>style.visibility</p:attrName>
                                        </p:attrNameLst>
                                      </p:cBhvr>
                                      <p:to>
                                        <p:strVal val="visible"/>
                                      </p:to>
                                    </p:set>
                                    <p:anim calcmode="lin" valueType="num">
                                      <p:cBhvr>
                                        <p:cTn id="9" dur="300" fill="hold"/>
                                        <p:tgtEl>
                                          <p:spTgt spid="2"/>
                                        </p:tgtEl>
                                        <p:attrNameLst>
                                          <p:attrName>ppt_w</p:attrName>
                                        </p:attrNameLst>
                                      </p:cBhvr>
                                      <p:tavLst>
                                        <p:tav tm="0">
                                          <p:val>
                                            <p:fltVal val="0"/>
                                          </p:val>
                                        </p:tav>
                                        <p:tav tm="100000">
                                          <p:val>
                                            <p:strVal val="#ppt_w"/>
                                          </p:val>
                                        </p:tav>
                                      </p:tavLst>
                                    </p:anim>
                                    <p:anim calcmode="lin" valueType="num">
                                      <p:cBhvr>
                                        <p:cTn id="10" dur="300" fill="hold"/>
                                        <p:tgtEl>
                                          <p:spTgt spid="2"/>
                                        </p:tgtEl>
                                        <p:attrNameLst>
                                          <p:attrName>ppt_h</p:attrName>
                                        </p:attrNameLst>
                                      </p:cBhvr>
                                      <p:tavLst>
                                        <p:tav tm="0">
                                          <p:val>
                                            <p:fltVal val="0"/>
                                          </p:val>
                                        </p:tav>
                                        <p:tav tm="100000">
                                          <p:val>
                                            <p:strVal val="#ppt_h"/>
                                          </p:val>
                                        </p:tav>
                                      </p:tavLst>
                                    </p:anim>
                                    <p:animEffect transition="in" filter="fade">
                                      <p:cBhvr>
                                        <p:cTn id="11" dur="300"/>
                                        <p:tgtEl>
                                          <p:spTgt spid="2"/>
                                        </p:tgtEl>
                                      </p:cBhvr>
                                    </p:animEffect>
                                  </p:childTnLst>
                                </p:cTn>
                              </p:par>
                              <p:par>
                                <p:cTn id="12" presetID="45" presetClass="entr" presetSubtype="0" fill="hold" grpId="0" nodeType="with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6069"/>
                            </p:stCondLst>
                            <p:childTnLst>
                              <p:par>
                                <p:cTn id="18" presetID="45" presetClass="exit" presetSubtype="0" fill="hold" grpId="1" nodeType="afterEffect">
                                  <p:stCondLst>
                                    <p:cond delay="7000"/>
                                  </p:stCondLst>
                                  <p:iterate type="lt">
                                    <p:tmPct val="10000"/>
                                  </p:iterate>
                                  <p:childTnLst>
                                    <p:animEffect transition="out" filter="fade">
                                      <p:cBhvr>
                                        <p:cTn id="19" dur="2000"/>
                                        <p:tgtEl>
                                          <p:spTgt spid="2"/>
                                        </p:tgtEl>
                                      </p:cBhvr>
                                    </p:animEffect>
                                    <p:anim calcmode="lin" valueType="num">
                                      <p:cBhvr>
                                        <p:cTn id="20"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2000"/>
                                        <p:tgtEl>
                                          <p:spTgt spid="2"/>
                                        </p:tgtEl>
                                        <p:attrNameLst>
                                          <p:attrName>ppt_h</p:attrName>
                                        </p:attrNameLst>
                                      </p:cBhvr>
                                      <p:tavLst>
                                        <p:tav tm="0">
                                          <p:val>
                                            <p:strVal val="ppt_h"/>
                                          </p:val>
                                        </p:tav>
                                        <p:tav tm="100000">
                                          <p:val>
                                            <p:strVal val="ppt_h"/>
                                          </p:val>
                                        </p:tav>
                                      </p:tavLst>
                                    </p:anim>
                                    <p:set>
                                      <p:cBhvr>
                                        <p:cTn id="22" dur="1" fill="hold">
                                          <p:stCondLst>
                                            <p:cond delay="1999"/>
                                          </p:stCondLst>
                                        </p:cTn>
                                        <p:tgtEl>
                                          <p:spTgt spid="2"/>
                                        </p:tgtEl>
                                        <p:attrNameLst>
                                          <p:attrName>style.visibility</p:attrName>
                                        </p:attrNameLst>
                                      </p:cBhvr>
                                      <p:to>
                                        <p:strVal val="hidden"/>
                                      </p:to>
                                    </p:set>
                                  </p:childTnLst>
                                </p:cTn>
                              </p:par>
                            </p:childTnLst>
                          </p:cTn>
                        </p:par>
                        <p:par>
                          <p:cTn id="23" fill="hold">
                            <p:stCondLst>
                              <p:cond delay="16669"/>
                            </p:stCondLst>
                            <p:childTnLst>
                              <p:par>
                                <p:cTn id="24" presetID="45" presetClass="exit" presetSubtype="0" fill="hold" grpId="1" nodeType="afterEffect">
                                  <p:stCondLst>
                                    <p:cond delay="2500"/>
                                  </p:stCondLst>
                                  <p:iterate type="lt">
                                    <p:tmPct val="10000"/>
                                  </p:iterate>
                                  <p:childTnLst>
                                    <p:animEffect transition="out" filter="fade">
                                      <p:cBhvr>
                                        <p:cTn id="25" dur="2000"/>
                                        <p:tgtEl>
                                          <p:spTgt spid="4"/>
                                        </p:tgtEl>
                                      </p:cBhvr>
                                    </p:animEffect>
                                    <p:anim calcmode="lin" valueType="num">
                                      <p:cBhvr>
                                        <p:cTn id="26"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2000"/>
                                        <p:tgtEl>
                                          <p:spTgt spid="4"/>
                                        </p:tgtEl>
                                        <p:attrNameLst>
                                          <p:attrName>ppt_h</p:attrName>
                                        </p:attrNameLst>
                                      </p:cBhvr>
                                      <p:tavLst>
                                        <p:tav tm="0">
                                          <p:val>
                                            <p:strVal val="ppt_h"/>
                                          </p:val>
                                        </p:tav>
                                        <p:tav tm="100000">
                                          <p:val>
                                            <p:strVal val="ppt_h"/>
                                          </p:val>
                                        </p:tav>
                                      </p:tavLst>
                                    </p:anim>
                                    <p:set>
                                      <p:cBhvr>
                                        <p:cTn id="28" dur="1" fill="hold">
                                          <p:stCondLst>
                                            <p:cond delay="1999"/>
                                          </p:stCondLst>
                                        </p:cTn>
                                        <p:tgtEl>
                                          <p:spTgt spid="4"/>
                                        </p:tgtEl>
                                        <p:attrNameLst>
                                          <p:attrName>style.visibility</p:attrName>
                                        </p:attrNameLst>
                                      </p:cBhvr>
                                      <p:to>
                                        <p:strVal val="hidden"/>
                                      </p:to>
                                    </p:set>
                                  </p:childTnLst>
                                </p:cTn>
                              </p:par>
                            </p:childTnLst>
                          </p:cTn>
                        </p:par>
                        <p:par>
                          <p:cTn id="29" fill="hold">
                            <p:stCondLst>
                              <p:cond delay="23769"/>
                            </p:stCondLst>
                            <p:childTnLst>
                              <p:par>
                                <p:cTn id="30" presetID="27" presetClass="entr" presetSubtype="0" fill="hold" grpId="0" nodeType="afterEffect">
                                  <p:stCondLst>
                                    <p:cond delay="4000"/>
                                  </p:stCondLst>
                                  <p:iterate type="lt">
                                    <p:tmPct val="50000"/>
                                  </p:iterate>
                                  <p:childTnLst>
                                    <p:set>
                                      <p:cBhvr>
                                        <p:cTn id="31" dur="1" fill="hold">
                                          <p:stCondLst>
                                            <p:cond delay="0"/>
                                          </p:stCondLst>
                                        </p:cTn>
                                        <p:tgtEl>
                                          <p:spTgt spid="6"/>
                                        </p:tgtEl>
                                        <p:attrNameLst>
                                          <p:attrName>style.visibility</p:attrName>
                                        </p:attrNameLst>
                                      </p:cBhvr>
                                      <p:to>
                                        <p:strVal val="visible"/>
                                      </p:to>
                                    </p:set>
                                    <p:anim calcmode="discrete" valueType="clr">
                                      <p:cBhvr override="childStyle">
                                        <p:cTn id="3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gtEl>
                                        <p:attrNameLst>
                                          <p:attrName>fillcolor</p:attrName>
                                        </p:attrNameLst>
                                      </p:cBhvr>
                                      <p:tavLst>
                                        <p:tav tm="0">
                                          <p:val>
                                            <p:clrVal>
                                              <a:schemeClr val="accent2"/>
                                            </p:clrVal>
                                          </p:val>
                                        </p:tav>
                                        <p:tav tm="50000">
                                          <p:val>
                                            <p:clrVal>
                                              <a:schemeClr val="hlink"/>
                                            </p:clrVal>
                                          </p:val>
                                        </p:tav>
                                      </p:tavLst>
                                    </p:anim>
                                    <p:set>
                                      <p:cBhvr>
                                        <p:cTn id="34" dur="80"/>
                                        <p:tgtEl>
                                          <p:spTgt spid="6"/>
                                        </p:tgtEl>
                                        <p:attrNameLst>
                                          <p:attrName>fill.type</p:attrName>
                                        </p:attrNameLst>
                                      </p:cBhvr>
                                      <p:to>
                                        <p:strVal val="solid"/>
                                      </p:to>
                                    </p:set>
                                  </p:childTnLst>
                                </p:cTn>
                              </p:par>
                            </p:childTnLst>
                          </p:cTn>
                        </p:par>
                        <p:par>
                          <p:cTn id="35" fill="hold">
                            <p:stCondLst>
                              <p:cond delay="33849"/>
                            </p:stCondLst>
                            <p:childTnLst>
                              <p:par>
                                <p:cTn id="36" presetID="38" presetClass="entr" presetSubtype="0" accel="50000" fill="hold" grpId="0" nodeType="afterEffect">
                                  <p:stCondLst>
                                    <p:cond delay="500"/>
                                  </p:stCondLst>
                                  <p:iterate type="lt">
                                    <p:tmPct val="50000"/>
                                  </p:iterate>
                                  <p:childTnLst>
                                    <p:set>
                                      <p:cBhvr>
                                        <p:cTn id="37" dur="1" fill="hold">
                                          <p:stCondLst>
                                            <p:cond delay="0"/>
                                          </p:stCondLst>
                                        </p:cTn>
                                        <p:tgtEl>
                                          <p:spTgt spid="7"/>
                                        </p:tgtEl>
                                        <p:attrNameLst>
                                          <p:attrName>style.visibility</p:attrName>
                                        </p:attrNameLst>
                                      </p:cBhvr>
                                      <p:to>
                                        <p:strVal val="visible"/>
                                      </p:to>
                                    </p:set>
                                    <p:set>
                                      <p:cBhvr>
                                        <p:cTn id="38" dur="228" fill="hold">
                                          <p:stCondLst>
                                            <p:cond delay="0"/>
                                          </p:stCondLst>
                                        </p:cTn>
                                        <p:tgtEl>
                                          <p:spTgt spid="7"/>
                                        </p:tgtEl>
                                        <p:attrNameLst>
                                          <p:attrName>style.rotation</p:attrName>
                                        </p:attrNameLst>
                                      </p:cBhvr>
                                      <p:to>
                                        <p:strVal val="-45.0"/>
                                      </p:to>
                                    </p:set>
                                    <p:anim calcmode="lin" valueType="num">
                                      <p:cBhvr>
                                        <p:cTn id="39"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0"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1"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2"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P spid="2" grpId="1"/>
      <p:bldP spid="4" grpId="0"/>
      <p:bldP spid="4" grpId="1"/>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sp>
        <p:nvSpPr>
          <p:cNvPr id="5" name="Пятно 2 4"/>
          <p:cNvSpPr/>
          <p:nvPr/>
        </p:nvSpPr>
        <p:spPr>
          <a:xfrm rot="379575">
            <a:off x="134481" y="77163"/>
            <a:ext cx="9618335" cy="662831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571604" y="2428868"/>
            <a:ext cx="6143668" cy="2308324"/>
          </a:xfrm>
          <a:prstGeom prst="rect">
            <a:avLst/>
          </a:prstGeom>
          <a:noFill/>
        </p:spPr>
        <p:txBody>
          <a:bodyPr wrap="square" rtlCol="0">
            <a:spAutoFit/>
          </a:bodyPr>
          <a:lstStyle/>
          <a:p>
            <a:pPr algn="ctr"/>
            <a:r>
              <a:rPr lang="ru-RU" sz="2400" b="1" dirty="0" smtClean="0"/>
              <a:t>На стол просыпали немного соли, затем и молотый перец. Как отделить перец от соли, не прикасаясь ни к тому, ни к другому? Для решения задачи можно использовать предмет, находящийся в сумочке почти у каждой девочки.</a:t>
            </a:r>
            <a:endParaRPr lang="ru-RU" sz="2400" b="1" dirty="0"/>
          </a:p>
        </p:txBody>
      </p:sp>
      <p:pic>
        <p:nvPicPr>
          <p:cNvPr id="9" name="минута.mp3">
            <a:hlinkClick r:id="" action="ppaction://media"/>
          </p:cNvPr>
          <p:cNvPicPr>
            <a:picLocks noRot="1" noChangeAspect="1"/>
          </p:cNvPicPr>
          <p:nvPr>
            <a:audioFile r:link="rId1"/>
          </p:nvPr>
        </p:nvPicPr>
        <p:blipFill>
          <a:blip r:embed="rId6" cstate="print"/>
          <a:stretch>
            <a:fillRect/>
          </a:stretch>
        </p:blipFill>
        <p:spPr>
          <a:xfrm>
            <a:off x="8839200" y="0"/>
            <a:ext cx="304800" cy="304800"/>
          </a:xfrm>
          <a:prstGeom prst="rect">
            <a:avLst/>
          </a:prstGeom>
        </p:spPr>
      </p:pic>
      <p:pic>
        <p:nvPicPr>
          <p:cNvPr id="10" name="2минуты.mp3">
            <a:hlinkClick r:id="" action="ppaction://media"/>
          </p:cNvPr>
          <p:cNvPicPr>
            <a:picLocks noRot="1" noChangeAspect="1"/>
          </p:cNvPicPr>
          <p:nvPr>
            <a:audioFile r:link="rId2"/>
          </p:nvPr>
        </p:nvPicPr>
        <p:blipFill>
          <a:blip r:embed="rId7" cstate="print"/>
          <a:stretch>
            <a:fillRect/>
          </a:stretch>
        </p:blipFill>
        <p:spPr>
          <a:xfrm>
            <a:off x="9144000" y="428604"/>
            <a:ext cx="304800" cy="304800"/>
          </a:xfrm>
          <a:prstGeom prst="rect">
            <a:avLst/>
          </a:prstGeom>
        </p:spPr>
      </p:pic>
      <p:pic>
        <p:nvPicPr>
          <p:cNvPr id="11" name="Gong.mp3">
            <a:hlinkClick r:id="" action="ppaction://media"/>
          </p:cNvPr>
          <p:cNvPicPr>
            <a:picLocks noRot="1" noChangeAspect="1"/>
          </p:cNvPicPr>
          <p:nvPr>
            <a:audioFile r:link="rId3"/>
          </p:nvPr>
        </p:nvPicPr>
        <p:blipFill>
          <a:blip r:embed="rId8" cstate="print"/>
          <a:stretch>
            <a:fillRect/>
          </a:stretch>
        </p:blipFill>
        <p:spPr>
          <a:xfrm>
            <a:off x="9144000" y="1000108"/>
            <a:ext cx="304800" cy="304800"/>
          </a:xfrm>
          <a:prstGeom prst="rect">
            <a:avLst/>
          </a:prstGeom>
        </p:spPr>
      </p:pic>
      <p:pic>
        <p:nvPicPr>
          <p:cNvPr id="12" name="Track 96.wav">
            <a:hlinkClick r:id="" action="ppaction://media"/>
          </p:cNvPr>
          <p:cNvPicPr>
            <a:picLocks noRot="1" noChangeAspect="1"/>
          </p:cNvPicPr>
          <p:nvPr>
            <a:audioFile r:link="rId4"/>
          </p:nvPr>
        </p:nvPicPr>
        <p:blipFill>
          <a:blip r:embed="rId9" cstate="print"/>
          <a:stretch>
            <a:fillRect/>
          </a:stretch>
        </p:blipFill>
        <p:spPr>
          <a:xfrm>
            <a:off x="-304800"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58" fill="hold"/>
                                        <p:tgtEl>
                                          <p:spTgt spid="12"/>
                                        </p:tgtEl>
                                      </p:cBhvr>
                                    </p:cmd>
                                  </p:childTnLst>
                                </p:cTn>
                              </p:par>
                              <p:par>
                                <p:cTn id="7" presetID="23" presetClass="entr" presetSubtype="16"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3558"/>
                            </p:stCondLst>
                            <p:childTnLst>
                              <p:par>
                                <p:cTn id="12" presetID="41" presetClass="entr" presetSubtype="0" fill="hold" grpId="0" nodeType="afterEffect">
                                  <p:stCondLst>
                                    <p:cond delay="10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60978" fill="hold"/>
                                        <p:tgtEl>
                                          <p:spTgt spid="9"/>
                                        </p:tgtEl>
                                      </p:cBhvr>
                                    </p:cmd>
                                  </p:childTnLst>
                                </p:cTn>
                              </p:par>
                            </p:childTnLst>
                          </p:cTn>
                        </p:par>
                        <p:par>
                          <p:cTn id="24" fill="hold">
                            <p:stCondLst>
                              <p:cond delay="60978"/>
                            </p:stCondLst>
                            <p:childTnLst>
                              <p:par>
                                <p:cTn id="25" presetID="1" presetClass="mediacall" presetSubtype="0" fill="hold" nodeType="afterEffect">
                                  <p:stCondLst>
                                    <p:cond delay="0"/>
                                  </p:stCondLst>
                                  <p:childTnLst>
                                    <p:cmd type="call" cmd="playFrom(0.0)">
                                      <p:cBhvr>
                                        <p:cTn id="26" dur="122575" fill="hold"/>
                                        <p:tgtEl>
                                          <p:spTgt spid="10"/>
                                        </p:tgtEl>
                                      </p:cBhvr>
                                    </p:cmd>
                                  </p:childTnLst>
                                </p:cTn>
                              </p:par>
                            </p:childTnLst>
                          </p:cTn>
                        </p:par>
                        <p:par>
                          <p:cTn id="27" fill="hold">
                            <p:stCondLst>
                              <p:cond delay="183553"/>
                            </p:stCondLst>
                            <p:childTnLst>
                              <p:par>
                                <p:cTn id="28" presetID="1" presetClass="mediacall" presetSubtype="0" fill="hold" nodeType="afterEffect">
                                  <p:stCondLst>
                                    <p:cond delay="0"/>
                                  </p:stCondLst>
                                  <p:childTnLst>
                                    <p:cmd type="call" cmd="playFrom(0.0)">
                                      <p:cBhvr>
                                        <p:cTn id="29" dur="6069" fill="hold"/>
                                        <p:tgtEl>
                                          <p:spTgt spid="11"/>
                                        </p:tgtEl>
                                      </p:cBhvr>
                                    </p:cmd>
                                  </p:childTnLst>
                                </p:cTn>
                              </p:par>
                            </p:childTnLst>
                          </p:cTn>
                        </p:par>
                      </p:childTnLst>
                    </p:cTn>
                  </p:par>
                </p:childTnLst>
              </p:cTn>
              <p:nextCondLst>
                <p:cond evt="onClick" delay="0">
                  <p:tgtEl>
                    <p:spTgt spid="9"/>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user\Desktop\КОНКУРС\gold_magic_comb.jpg"/>
          <p:cNvPicPr>
            <a:picLocks noChangeAspect="1" noChangeArrowheads="1"/>
          </p:cNvPicPr>
          <p:nvPr/>
        </p:nvPicPr>
        <p:blipFill>
          <a:blip r:embed="rId2" cstate="print"/>
          <a:srcRect/>
          <a:stretch>
            <a:fillRect/>
          </a:stretch>
        </p:blipFill>
        <p:spPr bwMode="auto">
          <a:xfrm>
            <a:off x="1738306" y="714356"/>
            <a:ext cx="5548338" cy="554833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sp>
        <p:nvSpPr>
          <p:cNvPr id="5" name="Пятно 2 4"/>
          <p:cNvSpPr/>
          <p:nvPr/>
        </p:nvSpPr>
        <p:spPr>
          <a:xfrm rot="379575">
            <a:off x="134481" y="77163"/>
            <a:ext cx="9618335" cy="662831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571604" y="2071678"/>
            <a:ext cx="6143668" cy="2800767"/>
          </a:xfrm>
          <a:prstGeom prst="rect">
            <a:avLst/>
          </a:prstGeom>
          <a:noFill/>
        </p:spPr>
        <p:txBody>
          <a:bodyPr wrap="square" rtlCol="0">
            <a:spAutoFit/>
          </a:bodyPr>
          <a:lstStyle/>
          <a:p>
            <a:pPr algn="ctr"/>
            <a:r>
              <a:rPr lang="ru-RU" sz="4400" b="1" dirty="0" smtClean="0"/>
              <a:t>Разрежьте тремя разрезами на наибольшее число частей яблоко. </a:t>
            </a:r>
            <a:endParaRPr lang="ru-RU" sz="4400" b="1" dirty="0"/>
          </a:p>
        </p:txBody>
      </p:sp>
      <p:pic>
        <p:nvPicPr>
          <p:cNvPr id="9" name="минута.mp3">
            <a:hlinkClick r:id="" action="ppaction://media"/>
          </p:cNvPr>
          <p:cNvPicPr>
            <a:picLocks noRot="1" noChangeAspect="1"/>
          </p:cNvPicPr>
          <p:nvPr>
            <a:audioFile r:link="rId1"/>
          </p:nvPr>
        </p:nvPicPr>
        <p:blipFill>
          <a:blip r:embed="rId6" cstate="print"/>
          <a:stretch>
            <a:fillRect/>
          </a:stretch>
        </p:blipFill>
        <p:spPr>
          <a:xfrm>
            <a:off x="8839200" y="0"/>
            <a:ext cx="304800" cy="304800"/>
          </a:xfrm>
          <a:prstGeom prst="rect">
            <a:avLst/>
          </a:prstGeom>
        </p:spPr>
      </p:pic>
      <p:pic>
        <p:nvPicPr>
          <p:cNvPr id="10" name="2минуты.mp3">
            <a:hlinkClick r:id="" action="ppaction://media"/>
          </p:cNvPr>
          <p:cNvPicPr>
            <a:picLocks noRot="1" noChangeAspect="1"/>
          </p:cNvPicPr>
          <p:nvPr>
            <a:audioFile r:link="rId2"/>
          </p:nvPr>
        </p:nvPicPr>
        <p:blipFill>
          <a:blip r:embed="rId7" cstate="print"/>
          <a:stretch>
            <a:fillRect/>
          </a:stretch>
        </p:blipFill>
        <p:spPr>
          <a:xfrm>
            <a:off x="9144000" y="428604"/>
            <a:ext cx="304800" cy="304800"/>
          </a:xfrm>
          <a:prstGeom prst="rect">
            <a:avLst/>
          </a:prstGeom>
        </p:spPr>
      </p:pic>
      <p:pic>
        <p:nvPicPr>
          <p:cNvPr id="11" name="Gong.mp3">
            <a:hlinkClick r:id="" action="ppaction://media"/>
          </p:cNvPr>
          <p:cNvPicPr>
            <a:picLocks noRot="1" noChangeAspect="1"/>
          </p:cNvPicPr>
          <p:nvPr>
            <a:audioFile r:link="rId3"/>
          </p:nvPr>
        </p:nvPicPr>
        <p:blipFill>
          <a:blip r:embed="rId8" cstate="print"/>
          <a:stretch>
            <a:fillRect/>
          </a:stretch>
        </p:blipFill>
        <p:spPr>
          <a:xfrm>
            <a:off x="9144000" y="1000108"/>
            <a:ext cx="304800" cy="304800"/>
          </a:xfrm>
          <a:prstGeom prst="rect">
            <a:avLst/>
          </a:prstGeom>
        </p:spPr>
      </p:pic>
      <p:pic>
        <p:nvPicPr>
          <p:cNvPr id="12" name="Track 96.wav">
            <a:hlinkClick r:id="" action="ppaction://media"/>
          </p:cNvPr>
          <p:cNvPicPr>
            <a:picLocks noRot="1" noChangeAspect="1"/>
          </p:cNvPicPr>
          <p:nvPr>
            <a:audioFile r:link="rId4"/>
          </p:nvPr>
        </p:nvPicPr>
        <p:blipFill>
          <a:blip r:embed="rId9" cstate="print"/>
          <a:stretch>
            <a:fillRect/>
          </a:stretch>
        </p:blipFill>
        <p:spPr>
          <a:xfrm>
            <a:off x="-304800"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58" fill="hold"/>
                                        <p:tgtEl>
                                          <p:spTgt spid="12"/>
                                        </p:tgtEl>
                                      </p:cBhvr>
                                    </p:cmd>
                                  </p:childTnLst>
                                </p:cTn>
                              </p:par>
                              <p:par>
                                <p:cTn id="7" presetID="23" presetClass="entr" presetSubtype="16"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3558"/>
                            </p:stCondLst>
                            <p:childTnLst>
                              <p:par>
                                <p:cTn id="12" presetID="41" presetClass="entr" presetSubtype="0" fill="hold" grpId="0" nodeType="afterEffect">
                                  <p:stCondLst>
                                    <p:cond delay="10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60978" fill="hold"/>
                                        <p:tgtEl>
                                          <p:spTgt spid="9"/>
                                        </p:tgtEl>
                                      </p:cBhvr>
                                    </p:cmd>
                                  </p:childTnLst>
                                </p:cTn>
                              </p:par>
                            </p:childTnLst>
                          </p:cTn>
                        </p:par>
                        <p:par>
                          <p:cTn id="24" fill="hold">
                            <p:stCondLst>
                              <p:cond delay="60978"/>
                            </p:stCondLst>
                            <p:childTnLst>
                              <p:par>
                                <p:cTn id="25" presetID="1" presetClass="mediacall" presetSubtype="0" fill="hold" nodeType="afterEffect">
                                  <p:stCondLst>
                                    <p:cond delay="0"/>
                                  </p:stCondLst>
                                  <p:childTnLst>
                                    <p:cmd type="call" cmd="playFrom(0.0)">
                                      <p:cBhvr>
                                        <p:cTn id="26" dur="122575" fill="hold"/>
                                        <p:tgtEl>
                                          <p:spTgt spid="10"/>
                                        </p:tgtEl>
                                      </p:cBhvr>
                                    </p:cmd>
                                  </p:childTnLst>
                                </p:cTn>
                              </p:par>
                            </p:childTnLst>
                          </p:cTn>
                        </p:par>
                        <p:par>
                          <p:cTn id="27" fill="hold">
                            <p:stCondLst>
                              <p:cond delay="183553"/>
                            </p:stCondLst>
                            <p:childTnLst>
                              <p:par>
                                <p:cTn id="28" presetID="1" presetClass="mediacall" presetSubtype="0" fill="hold" nodeType="afterEffect">
                                  <p:stCondLst>
                                    <p:cond delay="0"/>
                                  </p:stCondLst>
                                  <p:childTnLst>
                                    <p:cmd type="call" cmd="playFrom(0.0)">
                                      <p:cBhvr>
                                        <p:cTn id="29" dur="6069" fill="hold"/>
                                        <p:tgtEl>
                                          <p:spTgt spid="11"/>
                                        </p:tgtEl>
                                      </p:cBhvr>
                                    </p:cmd>
                                  </p:childTnLst>
                                </p:cTn>
                              </p:par>
                            </p:childTnLst>
                          </p:cTn>
                        </p:par>
                      </p:childTnLst>
                    </p:cTn>
                  </p:par>
                </p:childTnLst>
              </p:cTn>
              <p:nextCondLst>
                <p:cond evt="onClick" delay="0">
                  <p:tgtEl>
                    <p:spTgt spid="9"/>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285860"/>
            <a:ext cx="8229600" cy="1143000"/>
          </a:xfrm>
        </p:spPr>
        <p:txBody>
          <a:bodyPr/>
          <a:lstStyle/>
          <a:p>
            <a:r>
              <a:rPr lang="en-US" dirty="0" smtClean="0">
                <a:solidFill>
                  <a:schemeClr val="bg1"/>
                </a:solidFill>
              </a:rPr>
              <a:t>I</a:t>
            </a:r>
            <a:r>
              <a:rPr lang="ru-RU" dirty="0" smtClean="0">
                <a:solidFill>
                  <a:schemeClr val="bg1"/>
                </a:solidFill>
              </a:rPr>
              <a:t> конкурс</a:t>
            </a:r>
            <a:endParaRPr lang="ru-RU" dirty="0">
              <a:solidFill>
                <a:schemeClr val="bg1"/>
              </a:solidFill>
            </a:endParaRPr>
          </a:p>
        </p:txBody>
      </p:sp>
      <p:sp>
        <p:nvSpPr>
          <p:cNvPr id="4" name="TextBox 3"/>
          <p:cNvSpPr txBox="1"/>
          <p:nvPr/>
        </p:nvSpPr>
        <p:spPr>
          <a:xfrm>
            <a:off x="785786" y="3000372"/>
            <a:ext cx="7523406" cy="1569660"/>
          </a:xfrm>
          <a:prstGeom prst="rect">
            <a:avLst/>
          </a:prstGeom>
          <a:noFill/>
        </p:spPr>
        <p:txBody>
          <a:bodyPr wrap="none" rtlCol="0">
            <a:spAutoFit/>
          </a:bodyPr>
          <a:lstStyle/>
          <a:p>
            <a:r>
              <a:rPr lang="ru-RU" sz="9600" dirty="0" smtClean="0">
                <a:solidFill>
                  <a:srgbClr val="FF0000"/>
                </a:solidFill>
              </a:rPr>
              <a:t>ПРИВЕТСТВИЕ</a:t>
            </a:r>
            <a:endParaRPr lang="ru-RU" sz="9600" dirty="0">
              <a:solidFill>
                <a:srgbClr val="FF0000"/>
              </a:solidFill>
            </a:endParaRPr>
          </a:p>
        </p:txBody>
      </p:sp>
      <p:pic>
        <p:nvPicPr>
          <p:cNvPr id="5" name="Gong.mp3">
            <a:hlinkClick r:id="" action="ppaction://media"/>
          </p:cNvPr>
          <p:cNvPicPr>
            <a:picLocks noRot="1" noChangeAspect="1"/>
          </p:cNvPicPr>
          <p:nvPr>
            <a:audioFile r:link="rId1"/>
          </p:nvPr>
        </p:nvPicPr>
        <p:blipFill>
          <a:blip r:embed="rId3" cstate="print"/>
          <a:stretch>
            <a:fillRect/>
          </a:stretch>
        </p:blipFill>
        <p:spPr>
          <a:xfrm>
            <a:off x="9286908" y="0"/>
            <a:ext cx="304800" cy="304800"/>
          </a:xfrm>
          <a:prstGeom prst="rect">
            <a:avLst/>
          </a:prstGeom>
        </p:spPr>
      </p:pic>
      <p:sp>
        <p:nvSpPr>
          <p:cNvPr id="6" name="Прямоугольник 5"/>
          <p:cNvSpPr/>
          <p:nvPr/>
        </p:nvSpPr>
        <p:spPr>
          <a:xfrm>
            <a:off x="642910" y="714356"/>
            <a:ext cx="7715304" cy="5016758"/>
          </a:xfrm>
          <a:prstGeom prst="rect">
            <a:avLst/>
          </a:prstGeom>
        </p:spPr>
        <p:txBody>
          <a:bodyPr wrap="square">
            <a:spAutoFit/>
          </a:bodyPr>
          <a:lstStyle/>
          <a:p>
            <a:pPr algn="just"/>
            <a:r>
              <a:rPr lang="ru-RU" sz="4000" dirty="0" smtClean="0">
                <a:solidFill>
                  <a:schemeClr val="bg1"/>
                </a:solidFill>
              </a:rPr>
              <a:t>Участники должны представить жюри объемную эмблему, огласить название команды, девиз и приветствие соперникам, на доске составить название команды, представить всех участников команды, используя презентацию.</a:t>
            </a:r>
            <a:endParaRPr lang="ru-RU" sz="4000" dirty="0">
              <a:solidFill>
                <a:schemeClr val="bg1"/>
              </a:solidFill>
            </a:endParaRPr>
          </a:p>
        </p:txBody>
      </p:sp>
      <p:sp>
        <p:nvSpPr>
          <p:cNvPr id="7" name="Прямоугольник 6"/>
          <p:cNvSpPr/>
          <p:nvPr/>
        </p:nvSpPr>
        <p:spPr>
          <a:xfrm>
            <a:off x="1285852" y="5857892"/>
            <a:ext cx="6858048" cy="584775"/>
          </a:xfrm>
          <a:prstGeom prst="rect">
            <a:avLst/>
          </a:prstGeom>
        </p:spPr>
        <p:txBody>
          <a:bodyPr wrap="square">
            <a:spAutoFit/>
          </a:bodyPr>
          <a:lstStyle/>
          <a:p>
            <a:r>
              <a:rPr lang="ru-RU" sz="3200" dirty="0" smtClean="0">
                <a:solidFill>
                  <a:srgbClr val="FFC000"/>
                </a:solidFill>
              </a:rPr>
              <a:t>максимальная оценка – 6 баллов</a:t>
            </a:r>
            <a:endParaRPr lang="ru-RU" sz="32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69" fill="hold"/>
                                        <p:tgtEl>
                                          <p:spTgt spid="5"/>
                                        </p:tgtEl>
                                      </p:cBhvr>
                                    </p:cmd>
                                  </p:childTnLst>
                                </p:cTn>
                              </p:par>
                              <p:par>
                                <p:cTn id="7" presetID="53" presetClass="entr" presetSubtype="0" fill="hold" grpId="0" nodeType="withEffect">
                                  <p:stCondLst>
                                    <p:cond delay="0"/>
                                  </p:stCondLst>
                                  <p:iterate type="lt">
                                    <p:tmPct val="0"/>
                                  </p:iterate>
                                  <p:childTnLst>
                                    <p:set>
                                      <p:cBhvr>
                                        <p:cTn id="8" dur="1" fill="hold">
                                          <p:stCondLst>
                                            <p:cond delay="0"/>
                                          </p:stCondLst>
                                        </p:cTn>
                                        <p:tgtEl>
                                          <p:spTgt spid="2"/>
                                        </p:tgtEl>
                                        <p:attrNameLst>
                                          <p:attrName>style.visibility</p:attrName>
                                        </p:attrNameLst>
                                      </p:cBhvr>
                                      <p:to>
                                        <p:strVal val="visible"/>
                                      </p:to>
                                    </p:set>
                                    <p:anim calcmode="lin" valueType="num">
                                      <p:cBhvr>
                                        <p:cTn id="9" dur="300" fill="hold"/>
                                        <p:tgtEl>
                                          <p:spTgt spid="2"/>
                                        </p:tgtEl>
                                        <p:attrNameLst>
                                          <p:attrName>ppt_w</p:attrName>
                                        </p:attrNameLst>
                                      </p:cBhvr>
                                      <p:tavLst>
                                        <p:tav tm="0">
                                          <p:val>
                                            <p:fltVal val="0"/>
                                          </p:val>
                                        </p:tav>
                                        <p:tav tm="100000">
                                          <p:val>
                                            <p:strVal val="#ppt_w"/>
                                          </p:val>
                                        </p:tav>
                                      </p:tavLst>
                                    </p:anim>
                                    <p:anim calcmode="lin" valueType="num">
                                      <p:cBhvr>
                                        <p:cTn id="10" dur="300" fill="hold"/>
                                        <p:tgtEl>
                                          <p:spTgt spid="2"/>
                                        </p:tgtEl>
                                        <p:attrNameLst>
                                          <p:attrName>ppt_h</p:attrName>
                                        </p:attrNameLst>
                                      </p:cBhvr>
                                      <p:tavLst>
                                        <p:tav tm="0">
                                          <p:val>
                                            <p:fltVal val="0"/>
                                          </p:val>
                                        </p:tav>
                                        <p:tav tm="100000">
                                          <p:val>
                                            <p:strVal val="#ppt_h"/>
                                          </p:val>
                                        </p:tav>
                                      </p:tavLst>
                                    </p:anim>
                                    <p:animEffect transition="in" filter="fade">
                                      <p:cBhvr>
                                        <p:cTn id="11" dur="300"/>
                                        <p:tgtEl>
                                          <p:spTgt spid="2"/>
                                        </p:tgtEl>
                                      </p:cBhvr>
                                    </p:animEffect>
                                  </p:childTnLst>
                                </p:cTn>
                              </p:par>
                              <p:par>
                                <p:cTn id="12" presetID="45" presetClass="entr" presetSubtype="0" fill="hold" grpId="0" nodeType="with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6069"/>
                            </p:stCondLst>
                            <p:childTnLst>
                              <p:par>
                                <p:cTn id="18" presetID="45" presetClass="exit" presetSubtype="0" fill="hold" grpId="1" nodeType="afterEffect">
                                  <p:stCondLst>
                                    <p:cond delay="7000"/>
                                  </p:stCondLst>
                                  <p:iterate type="lt">
                                    <p:tmPct val="10000"/>
                                  </p:iterate>
                                  <p:childTnLst>
                                    <p:animEffect transition="out" filter="fade">
                                      <p:cBhvr>
                                        <p:cTn id="19" dur="2000"/>
                                        <p:tgtEl>
                                          <p:spTgt spid="2"/>
                                        </p:tgtEl>
                                      </p:cBhvr>
                                    </p:animEffect>
                                    <p:anim calcmode="lin" valueType="num">
                                      <p:cBhvr>
                                        <p:cTn id="20"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2000"/>
                                        <p:tgtEl>
                                          <p:spTgt spid="2"/>
                                        </p:tgtEl>
                                        <p:attrNameLst>
                                          <p:attrName>ppt_h</p:attrName>
                                        </p:attrNameLst>
                                      </p:cBhvr>
                                      <p:tavLst>
                                        <p:tav tm="0">
                                          <p:val>
                                            <p:strVal val="ppt_h"/>
                                          </p:val>
                                        </p:tav>
                                        <p:tav tm="100000">
                                          <p:val>
                                            <p:strVal val="ppt_h"/>
                                          </p:val>
                                        </p:tav>
                                      </p:tavLst>
                                    </p:anim>
                                    <p:set>
                                      <p:cBhvr>
                                        <p:cTn id="22" dur="1" fill="hold">
                                          <p:stCondLst>
                                            <p:cond delay="1999"/>
                                          </p:stCondLst>
                                        </p:cTn>
                                        <p:tgtEl>
                                          <p:spTgt spid="2"/>
                                        </p:tgtEl>
                                        <p:attrNameLst>
                                          <p:attrName>style.visibility</p:attrName>
                                        </p:attrNameLst>
                                      </p:cBhvr>
                                      <p:to>
                                        <p:strVal val="hidden"/>
                                      </p:to>
                                    </p:set>
                                  </p:childTnLst>
                                </p:cTn>
                              </p:par>
                            </p:childTnLst>
                          </p:cTn>
                        </p:par>
                        <p:par>
                          <p:cTn id="23" fill="hold">
                            <p:stCondLst>
                              <p:cond delay="16469"/>
                            </p:stCondLst>
                            <p:childTnLst>
                              <p:par>
                                <p:cTn id="24" presetID="45" presetClass="exit" presetSubtype="0" fill="hold" grpId="1" nodeType="afterEffect">
                                  <p:stCondLst>
                                    <p:cond delay="2500"/>
                                  </p:stCondLst>
                                  <p:iterate type="lt">
                                    <p:tmPct val="10000"/>
                                  </p:iterate>
                                  <p:childTnLst>
                                    <p:animEffect transition="out" filter="fade">
                                      <p:cBhvr>
                                        <p:cTn id="25" dur="2000"/>
                                        <p:tgtEl>
                                          <p:spTgt spid="4"/>
                                        </p:tgtEl>
                                      </p:cBhvr>
                                    </p:animEffect>
                                    <p:anim calcmode="lin" valueType="num">
                                      <p:cBhvr>
                                        <p:cTn id="26"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2000"/>
                                        <p:tgtEl>
                                          <p:spTgt spid="4"/>
                                        </p:tgtEl>
                                        <p:attrNameLst>
                                          <p:attrName>ppt_h</p:attrName>
                                        </p:attrNameLst>
                                      </p:cBhvr>
                                      <p:tavLst>
                                        <p:tav tm="0">
                                          <p:val>
                                            <p:strVal val="ppt_h"/>
                                          </p:val>
                                        </p:tav>
                                        <p:tav tm="100000">
                                          <p:val>
                                            <p:strVal val="ppt_h"/>
                                          </p:val>
                                        </p:tav>
                                      </p:tavLst>
                                    </p:anim>
                                    <p:set>
                                      <p:cBhvr>
                                        <p:cTn id="28" dur="1" fill="hold">
                                          <p:stCondLst>
                                            <p:cond delay="1999"/>
                                          </p:stCondLst>
                                        </p:cTn>
                                        <p:tgtEl>
                                          <p:spTgt spid="4"/>
                                        </p:tgtEl>
                                        <p:attrNameLst>
                                          <p:attrName>style.visibility</p:attrName>
                                        </p:attrNameLst>
                                      </p:cBhvr>
                                      <p:to>
                                        <p:strVal val="hidden"/>
                                      </p:to>
                                    </p:set>
                                  </p:childTnLst>
                                </p:cTn>
                              </p:par>
                            </p:childTnLst>
                          </p:cTn>
                        </p:par>
                        <p:par>
                          <p:cTn id="29" fill="hold">
                            <p:stCondLst>
                              <p:cond delay="22969"/>
                            </p:stCondLst>
                            <p:childTnLst>
                              <p:par>
                                <p:cTn id="30" presetID="27" presetClass="entr" presetSubtype="0" fill="hold" grpId="0" nodeType="afterEffect">
                                  <p:stCondLst>
                                    <p:cond delay="4000"/>
                                  </p:stCondLst>
                                  <p:iterate type="lt">
                                    <p:tmPct val="50000"/>
                                  </p:iterate>
                                  <p:childTnLst>
                                    <p:set>
                                      <p:cBhvr>
                                        <p:cTn id="31" dur="1" fill="hold">
                                          <p:stCondLst>
                                            <p:cond delay="0"/>
                                          </p:stCondLst>
                                        </p:cTn>
                                        <p:tgtEl>
                                          <p:spTgt spid="6"/>
                                        </p:tgtEl>
                                        <p:attrNameLst>
                                          <p:attrName>style.visibility</p:attrName>
                                        </p:attrNameLst>
                                      </p:cBhvr>
                                      <p:to>
                                        <p:strVal val="visible"/>
                                      </p:to>
                                    </p:set>
                                    <p:anim calcmode="discrete" valueType="clr">
                                      <p:cBhvr override="childStyle">
                                        <p:cTn id="3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gtEl>
                                        <p:attrNameLst>
                                          <p:attrName>fillcolor</p:attrName>
                                        </p:attrNameLst>
                                      </p:cBhvr>
                                      <p:tavLst>
                                        <p:tav tm="0">
                                          <p:val>
                                            <p:clrVal>
                                              <a:schemeClr val="accent2"/>
                                            </p:clrVal>
                                          </p:val>
                                        </p:tav>
                                        <p:tav tm="50000">
                                          <p:val>
                                            <p:clrVal>
                                              <a:schemeClr val="hlink"/>
                                            </p:clrVal>
                                          </p:val>
                                        </p:tav>
                                      </p:tavLst>
                                    </p:anim>
                                    <p:set>
                                      <p:cBhvr>
                                        <p:cTn id="34" dur="80"/>
                                        <p:tgtEl>
                                          <p:spTgt spid="6"/>
                                        </p:tgtEl>
                                        <p:attrNameLst>
                                          <p:attrName>fill.type</p:attrName>
                                        </p:attrNameLst>
                                      </p:cBhvr>
                                      <p:to>
                                        <p:strVal val="solid"/>
                                      </p:to>
                                    </p:set>
                                  </p:childTnLst>
                                </p:cTn>
                              </p:par>
                            </p:childTnLst>
                          </p:cTn>
                        </p:par>
                        <p:par>
                          <p:cTn id="35" fill="hold">
                            <p:stCondLst>
                              <p:cond delay="34369"/>
                            </p:stCondLst>
                            <p:childTnLst>
                              <p:par>
                                <p:cTn id="36" presetID="38" presetClass="entr" presetSubtype="0" accel="50000" fill="hold" grpId="0" nodeType="afterEffect">
                                  <p:stCondLst>
                                    <p:cond delay="500"/>
                                  </p:stCondLst>
                                  <p:iterate type="lt">
                                    <p:tmPct val="50000"/>
                                  </p:iterate>
                                  <p:childTnLst>
                                    <p:set>
                                      <p:cBhvr>
                                        <p:cTn id="37" dur="1" fill="hold">
                                          <p:stCondLst>
                                            <p:cond delay="0"/>
                                          </p:stCondLst>
                                        </p:cTn>
                                        <p:tgtEl>
                                          <p:spTgt spid="7"/>
                                        </p:tgtEl>
                                        <p:attrNameLst>
                                          <p:attrName>style.visibility</p:attrName>
                                        </p:attrNameLst>
                                      </p:cBhvr>
                                      <p:to>
                                        <p:strVal val="visible"/>
                                      </p:to>
                                    </p:set>
                                    <p:set>
                                      <p:cBhvr>
                                        <p:cTn id="38" dur="228" fill="hold">
                                          <p:stCondLst>
                                            <p:cond delay="0"/>
                                          </p:stCondLst>
                                        </p:cTn>
                                        <p:tgtEl>
                                          <p:spTgt spid="7"/>
                                        </p:tgtEl>
                                        <p:attrNameLst>
                                          <p:attrName>style.rotation</p:attrName>
                                        </p:attrNameLst>
                                      </p:cBhvr>
                                      <p:to>
                                        <p:strVal val="-45.0"/>
                                      </p:to>
                                    </p:set>
                                    <p:anim calcmode="lin" valueType="num">
                                      <p:cBhvr>
                                        <p:cTn id="39"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0"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1"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2"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P spid="2" grpId="1"/>
      <p:bldP spid="4" grpId="0"/>
      <p:bldP spid="4" grpId="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pic>
        <p:nvPicPr>
          <p:cNvPr id="33794" name="Picture 2" descr="C:\Users\user\Desktop\КОНКУРС\Sterappel_dwarsdrsn.jpg"/>
          <p:cNvPicPr>
            <a:picLocks noChangeAspect="1" noChangeArrowheads="1"/>
          </p:cNvPicPr>
          <p:nvPr/>
        </p:nvPicPr>
        <p:blipFill>
          <a:blip r:embed="rId2" cstate="print"/>
          <a:srcRect/>
          <a:stretch>
            <a:fillRect/>
          </a:stretch>
        </p:blipFill>
        <p:spPr bwMode="auto">
          <a:xfrm>
            <a:off x="2063748" y="890347"/>
            <a:ext cx="5222896" cy="518185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sp>
        <p:nvSpPr>
          <p:cNvPr id="3" name="TextBox 2"/>
          <p:cNvSpPr txBox="1"/>
          <p:nvPr/>
        </p:nvSpPr>
        <p:spPr>
          <a:xfrm>
            <a:off x="928662" y="310574"/>
            <a:ext cx="7215238" cy="3046988"/>
          </a:xfrm>
          <a:prstGeom prst="rect">
            <a:avLst/>
          </a:prstGeom>
          <a:noFill/>
        </p:spPr>
        <p:txBody>
          <a:bodyPr wrap="square" rtlCol="0">
            <a:spAutoFit/>
          </a:bodyPr>
          <a:lstStyle/>
          <a:p>
            <a:pPr algn="ctr"/>
            <a:r>
              <a:rPr lang="ru-RU" sz="3200" dirty="0" smtClean="0">
                <a:solidFill>
                  <a:schemeClr val="bg1"/>
                </a:solidFill>
              </a:rPr>
              <a:t>Студенты мед колледжа Стас и Рома очень проголодались. Пришли в столовую, а там остался всего лишь один кусочек хлеба и колечко колбаски. Студенты соорудили бутерброд и взяли нож, чтоб разделить его поровну.</a:t>
            </a:r>
            <a:endParaRPr lang="ru-RU" sz="3200" dirty="0">
              <a:solidFill>
                <a:schemeClr val="bg1"/>
              </a:solidFill>
            </a:endParaRPr>
          </a:p>
        </p:txBody>
      </p:sp>
      <p:pic>
        <p:nvPicPr>
          <p:cNvPr id="5" name="Рисунок 4"/>
          <p:cNvPicPr/>
          <p:nvPr/>
        </p:nvPicPr>
        <p:blipFill>
          <a:blip r:embed="rId2" cstate="print"/>
          <a:srcRect l="3666" t="5964" r="12015" b="10552"/>
          <a:stretch>
            <a:fillRect/>
          </a:stretch>
        </p:blipFill>
        <p:spPr bwMode="auto">
          <a:xfrm>
            <a:off x="3571868" y="3820356"/>
            <a:ext cx="2143140" cy="2609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5" presetClass="entr" presetSubtype="0"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sp>
        <p:nvSpPr>
          <p:cNvPr id="5" name="Пятно 2 4"/>
          <p:cNvSpPr/>
          <p:nvPr/>
        </p:nvSpPr>
        <p:spPr>
          <a:xfrm rot="379575">
            <a:off x="134481" y="77163"/>
            <a:ext cx="9618335" cy="662831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643042" y="2271307"/>
            <a:ext cx="6143668" cy="2800767"/>
          </a:xfrm>
          <a:prstGeom prst="rect">
            <a:avLst/>
          </a:prstGeom>
          <a:noFill/>
        </p:spPr>
        <p:txBody>
          <a:bodyPr wrap="square" rtlCol="0">
            <a:spAutoFit/>
          </a:bodyPr>
          <a:lstStyle/>
          <a:p>
            <a:pPr algn="ctr"/>
            <a:r>
              <a:rPr lang="ru-RU" sz="4400" b="1" dirty="0" smtClean="0"/>
              <a:t>Как одним прямым разрезом разделить хлеб и колбасу поровну?</a:t>
            </a:r>
            <a:endParaRPr lang="ru-RU" sz="4400" b="1" dirty="0"/>
          </a:p>
        </p:txBody>
      </p:sp>
      <p:pic>
        <p:nvPicPr>
          <p:cNvPr id="9" name="минута.mp3">
            <a:hlinkClick r:id="" action="ppaction://media"/>
          </p:cNvPr>
          <p:cNvPicPr>
            <a:picLocks noRot="1" noChangeAspect="1"/>
          </p:cNvPicPr>
          <p:nvPr>
            <a:audioFile r:link="rId1"/>
          </p:nvPr>
        </p:nvPicPr>
        <p:blipFill>
          <a:blip r:embed="rId6" cstate="print"/>
          <a:stretch>
            <a:fillRect/>
          </a:stretch>
        </p:blipFill>
        <p:spPr>
          <a:xfrm>
            <a:off x="8839200" y="0"/>
            <a:ext cx="304800" cy="304800"/>
          </a:xfrm>
          <a:prstGeom prst="rect">
            <a:avLst/>
          </a:prstGeom>
        </p:spPr>
      </p:pic>
      <p:pic>
        <p:nvPicPr>
          <p:cNvPr id="10" name="2минуты.mp3">
            <a:hlinkClick r:id="" action="ppaction://media"/>
          </p:cNvPr>
          <p:cNvPicPr>
            <a:picLocks noRot="1" noChangeAspect="1"/>
          </p:cNvPicPr>
          <p:nvPr>
            <a:audioFile r:link="rId2"/>
          </p:nvPr>
        </p:nvPicPr>
        <p:blipFill>
          <a:blip r:embed="rId7" cstate="print"/>
          <a:stretch>
            <a:fillRect/>
          </a:stretch>
        </p:blipFill>
        <p:spPr>
          <a:xfrm>
            <a:off x="9144000" y="428604"/>
            <a:ext cx="304800" cy="304800"/>
          </a:xfrm>
          <a:prstGeom prst="rect">
            <a:avLst/>
          </a:prstGeom>
        </p:spPr>
      </p:pic>
      <p:pic>
        <p:nvPicPr>
          <p:cNvPr id="11" name="Gong.mp3">
            <a:hlinkClick r:id="" action="ppaction://media"/>
          </p:cNvPr>
          <p:cNvPicPr>
            <a:picLocks noRot="1" noChangeAspect="1"/>
          </p:cNvPicPr>
          <p:nvPr>
            <a:audioFile r:link="rId3"/>
          </p:nvPr>
        </p:nvPicPr>
        <p:blipFill>
          <a:blip r:embed="rId8" cstate="print"/>
          <a:stretch>
            <a:fillRect/>
          </a:stretch>
        </p:blipFill>
        <p:spPr>
          <a:xfrm>
            <a:off x="9144000" y="1000108"/>
            <a:ext cx="304800" cy="304800"/>
          </a:xfrm>
          <a:prstGeom prst="rect">
            <a:avLst/>
          </a:prstGeom>
        </p:spPr>
      </p:pic>
      <p:pic>
        <p:nvPicPr>
          <p:cNvPr id="12" name="Track 96.wav">
            <a:hlinkClick r:id="" action="ppaction://media"/>
          </p:cNvPr>
          <p:cNvPicPr>
            <a:picLocks noRot="1" noChangeAspect="1"/>
          </p:cNvPicPr>
          <p:nvPr>
            <a:audioFile r:link="rId4"/>
          </p:nvPr>
        </p:nvPicPr>
        <p:blipFill>
          <a:blip r:embed="rId9" cstate="print"/>
          <a:stretch>
            <a:fillRect/>
          </a:stretch>
        </p:blipFill>
        <p:spPr>
          <a:xfrm>
            <a:off x="-304800"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58" fill="hold"/>
                                        <p:tgtEl>
                                          <p:spTgt spid="12"/>
                                        </p:tgtEl>
                                      </p:cBhvr>
                                    </p:cmd>
                                  </p:childTnLst>
                                </p:cTn>
                              </p:par>
                              <p:par>
                                <p:cTn id="7" presetID="23" presetClass="entr" presetSubtype="16"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3558"/>
                            </p:stCondLst>
                            <p:childTnLst>
                              <p:par>
                                <p:cTn id="12" presetID="41" presetClass="entr" presetSubtype="0" fill="hold" grpId="0" nodeType="afterEffect">
                                  <p:stCondLst>
                                    <p:cond delay="10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60978" fill="hold"/>
                                        <p:tgtEl>
                                          <p:spTgt spid="9"/>
                                        </p:tgtEl>
                                      </p:cBhvr>
                                    </p:cmd>
                                  </p:childTnLst>
                                </p:cTn>
                              </p:par>
                            </p:childTnLst>
                          </p:cTn>
                        </p:par>
                        <p:par>
                          <p:cTn id="24" fill="hold">
                            <p:stCondLst>
                              <p:cond delay="60978"/>
                            </p:stCondLst>
                            <p:childTnLst>
                              <p:par>
                                <p:cTn id="25" presetID="1" presetClass="mediacall" presetSubtype="0" fill="hold" nodeType="afterEffect">
                                  <p:stCondLst>
                                    <p:cond delay="0"/>
                                  </p:stCondLst>
                                  <p:childTnLst>
                                    <p:cmd type="call" cmd="playFrom(0.0)">
                                      <p:cBhvr>
                                        <p:cTn id="26" dur="122575" fill="hold"/>
                                        <p:tgtEl>
                                          <p:spTgt spid="10"/>
                                        </p:tgtEl>
                                      </p:cBhvr>
                                    </p:cmd>
                                  </p:childTnLst>
                                </p:cTn>
                              </p:par>
                            </p:childTnLst>
                          </p:cTn>
                        </p:par>
                        <p:par>
                          <p:cTn id="27" fill="hold">
                            <p:stCondLst>
                              <p:cond delay="183553"/>
                            </p:stCondLst>
                            <p:childTnLst>
                              <p:par>
                                <p:cTn id="28" presetID="1" presetClass="mediacall" presetSubtype="0" fill="hold" nodeType="afterEffect">
                                  <p:stCondLst>
                                    <p:cond delay="0"/>
                                  </p:stCondLst>
                                  <p:childTnLst>
                                    <p:cmd type="call" cmd="playFrom(0.0)">
                                      <p:cBhvr>
                                        <p:cTn id="29" dur="6069" fill="hold"/>
                                        <p:tgtEl>
                                          <p:spTgt spid="11"/>
                                        </p:tgtEl>
                                      </p:cBhvr>
                                    </p:cmd>
                                  </p:childTnLst>
                                </p:cTn>
                              </p:par>
                            </p:childTnLst>
                          </p:cTn>
                        </p:par>
                      </p:childTnLst>
                    </p:cTn>
                  </p:par>
                </p:childTnLst>
              </p:cTn>
              <p:nextCondLst>
                <p:cond evt="onClick" delay="0">
                  <p:tgtEl>
                    <p:spTgt spid="9"/>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pic>
        <p:nvPicPr>
          <p:cNvPr id="3" name="Рисунок 2"/>
          <p:cNvPicPr/>
          <p:nvPr/>
        </p:nvPicPr>
        <p:blipFill>
          <a:blip r:embed="rId2" cstate="print"/>
          <a:srcRect l="3666" t="5964" r="12015" b="10552"/>
          <a:stretch>
            <a:fillRect/>
          </a:stretch>
        </p:blipFill>
        <p:spPr bwMode="auto">
          <a:xfrm>
            <a:off x="2285984" y="857232"/>
            <a:ext cx="4572032" cy="5565952"/>
          </a:xfrm>
          <a:prstGeom prst="rect">
            <a:avLst/>
          </a:prstGeom>
          <a:solidFill>
            <a:srgbClr val="FF0000"/>
          </a:solidFill>
          <a:ln w="57150">
            <a:solidFill>
              <a:schemeClr val="tx1"/>
            </a:solidFill>
            <a:miter lim="800000"/>
            <a:headEnd/>
            <a:tailEnd/>
          </a:ln>
        </p:spPr>
      </p:pic>
      <p:cxnSp>
        <p:nvCxnSpPr>
          <p:cNvPr id="8" name="Прямая соединительная линия 7"/>
          <p:cNvCxnSpPr/>
          <p:nvPr/>
        </p:nvCxnSpPr>
        <p:spPr>
          <a:xfrm rot="16200000" flipH="1">
            <a:off x="1571604" y="1142984"/>
            <a:ext cx="6000792" cy="50006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pic>
        <p:nvPicPr>
          <p:cNvPr id="34818" name="Picture 2" descr="C:\Users\user\Desktop\КОНКУРС\DSC_0018.jpg"/>
          <p:cNvPicPr>
            <a:picLocks noChangeAspect="1" noChangeArrowheads="1"/>
          </p:cNvPicPr>
          <p:nvPr/>
        </p:nvPicPr>
        <p:blipFill>
          <a:blip r:embed="rId2" cstate="print">
            <a:lum bright="-20000"/>
          </a:blip>
          <a:srcRect/>
          <a:stretch>
            <a:fillRect/>
          </a:stretch>
        </p:blipFill>
        <p:spPr bwMode="auto">
          <a:xfrm>
            <a:off x="762000" y="881063"/>
            <a:ext cx="7620000" cy="5095875"/>
          </a:xfrm>
          <a:prstGeom prst="rect">
            <a:avLst/>
          </a:prstGeom>
          <a:noFill/>
        </p:spPr>
      </p:pic>
      <p:sp>
        <p:nvSpPr>
          <p:cNvPr id="5" name="TextBox 4"/>
          <p:cNvSpPr txBox="1"/>
          <p:nvPr/>
        </p:nvSpPr>
        <p:spPr>
          <a:xfrm>
            <a:off x="1500166" y="1285860"/>
            <a:ext cx="6215106" cy="4401205"/>
          </a:xfrm>
          <a:prstGeom prst="rect">
            <a:avLst/>
          </a:prstGeom>
          <a:noFill/>
        </p:spPr>
        <p:txBody>
          <a:bodyPr wrap="square" rtlCol="0">
            <a:spAutoFit/>
          </a:bodyPr>
          <a:lstStyle/>
          <a:p>
            <a:pPr algn="ctr"/>
            <a:r>
              <a:rPr lang="ru-RU" sz="2800" b="1" dirty="0" smtClean="0">
                <a:solidFill>
                  <a:schemeClr val="bg1"/>
                </a:solidFill>
              </a:rPr>
              <a:t>На завтрак Антон решил приготовить себе гренки, но как всегда времени у него в обрез, потому что он вновь опаздывает на физику. На сковороде, вмещающей 2 кусочка хлеба, необходимо обжарить три таких кусочка. На поджаривание каждой стороны кусочка уходит 2 минуты. Можно ли поджарить хлеб меньше чем за 8 минут.</a:t>
            </a:r>
            <a:endParaRPr lang="ru-RU" sz="2800"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sp>
        <p:nvSpPr>
          <p:cNvPr id="5" name="Пятно 2 4"/>
          <p:cNvSpPr/>
          <p:nvPr/>
        </p:nvSpPr>
        <p:spPr>
          <a:xfrm rot="379575">
            <a:off x="134481" y="77163"/>
            <a:ext cx="9618335" cy="662831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428728" y="2271307"/>
            <a:ext cx="6143668" cy="2123658"/>
          </a:xfrm>
          <a:prstGeom prst="rect">
            <a:avLst/>
          </a:prstGeom>
          <a:noFill/>
        </p:spPr>
        <p:txBody>
          <a:bodyPr wrap="square" rtlCol="0">
            <a:spAutoFit/>
          </a:bodyPr>
          <a:lstStyle/>
          <a:p>
            <a:pPr lvl="0" algn="ctr"/>
            <a:r>
              <a:rPr lang="ru-RU" sz="4400" b="1" dirty="0" smtClean="0"/>
              <a:t>Какое наименьшее количество времени необходимо Антону?</a:t>
            </a:r>
            <a:endParaRPr lang="ru-RU" sz="4400" b="1" dirty="0"/>
          </a:p>
        </p:txBody>
      </p:sp>
      <p:pic>
        <p:nvPicPr>
          <p:cNvPr id="9" name="минута.mp3">
            <a:hlinkClick r:id="" action="ppaction://media"/>
          </p:cNvPr>
          <p:cNvPicPr>
            <a:picLocks noRot="1" noChangeAspect="1"/>
          </p:cNvPicPr>
          <p:nvPr>
            <a:audioFile r:link="rId1"/>
          </p:nvPr>
        </p:nvPicPr>
        <p:blipFill>
          <a:blip r:embed="rId6" cstate="print"/>
          <a:stretch>
            <a:fillRect/>
          </a:stretch>
        </p:blipFill>
        <p:spPr>
          <a:xfrm>
            <a:off x="8839200" y="0"/>
            <a:ext cx="304800" cy="304800"/>
          </a:xfrm>
          <a:prstGeom prst="rect">
            <a:avLst/>
          </a:prstGeom>
        </p:spPr>
      </p:pic>
      <p:pic>
        <p:nvPicPr>
          <p:cNvPr id="10" name="2минуты.mp3">
            <a:hlinkClick r:id="" action="ppaction://media"/>
          </p:cNvPr>
          <p:cNvPicPr>
            <a:picLocks noRot="1" noChangeAspect="1"/>
          </p:cNvPicPr>
          <p:nvPr>
            <a:audioFile r:link="rId2"/>
          </p:nvPr>
        </p:nvPicPr>
        <p:blipFill>
          <a:blip r:embed="rId7" cstate="print"/>
          <a:stretch>
            <a:fillRect/>
          </a:stretch>
        </p:blipFill>
        <p:spPr>
          <a:xfrm>
            <a:off x="9144000" y="428604"/>
            <a:ext cx="304800" cy="304800"/>
          </a:xfrm>
          <a:prstGeom prst="rect">
            <a:avLst/>
          </a:prstGeom>
        </p:spPr>
      </p:pic>
      <p:pic>
        <p:nvPicPr>
          <p:cNvPr id="11" name="Gong.mp3">
            <a:hlinkClick r:id="" action="ppaction://media"/>
          </p:cNvPr>
          <p:cNvPicPr>
            <a:picLocks noRot="1" noChangeAspect="1"/>
          </p:cNvPicPr>
          <p:nvPr>
            <a:audioFile r:link="rId3"/>
          </p:nvPr>
        </p:nvPicPr>
        <p:blipFill>
          <a:blip r:embed="rId8" cstate="print"/>
          <a:stretch>
            <a:fillRect/>
          </a:stretch>
        </p:blipFill>
        <p:spPr>
          <a:xfrm>
            <a:off x="9144000" y="1000108"/>
            <a:ext cx="304800" cy="304800"/>
          </a:xfrm>
          <a:prstGeom prst="rect">
            <a:avLst/>
          </a:prstGeom>
        </p:spPr>
      </p:pic>
      <p:pic>
        <p:nvPicPr>
          <p:cNvPr id="12" name="Track 96.wav">
            <a:hlinkClick r:id="" action="ppaction://media"/>
          </p:cNvPr>
          <p:cNvPicPr>
            <a:picLocks noRot="1" noChangeAspect="1"/>
          </p:cNvPicPr>
          <p:nvPr>
            <a:audioFile r:link="rId4"/>
          </p:nvPr>
        </p:nvPicPr>
        <p:blipFill>
          <a:blip r:embed="rId9" cstate="print"/>
          <a:stretch>
            <a:fillRect/>
          </a:stretch>
        </p:blipFill>
        <p:spPr>
          <a:xfrm>
            <a:off x="-304800"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58" fill="hold"/>
                                        <p:tgtEl>
                                          <p:spTgt spid="12"/>
                                        </p:tgtEl>
                                      </p:cBhvr>
                                    </p:cmd>
                                  </p:childTnLst>
                                </p:cTn>
                              </p:par>
                              <p:par>
                                <p:cTn id="7" presetID="23" presetClass="entr" presetSubtype="16"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3558"/>
                            </p:stCondLst>
                            <p:childTnLst>
                              <p:par>
                                <p:cTn id="12" presetID="41" presetClass="entr" presetSubtype="0" fill="hold" grpId="0" nodeType="afterEffect">
                                  <p:stCondLst>
                                    <p:cond delay="10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60978" fill="hold"/>
                                        <p:tgtEl>
                                          <p:spTgt spid="9"/>
                                        </p:tgtEl>
                                      </p:cBhvr>
                                    </p:cmd>
                                  </p:childTnLst>
                                </p:cTn>
                              </p:par>
                            </p:childTnLst>
                          </p:cTn>
                        </p:par>
                        <p:par>
                          <p:cTn id="24" fill="hold">
                            <p:stCondLst>
                              <p:cond delay="60978"/>
                            </p:stCondLst>
                            <p:childTnLst>
                              <p:par>
                                <p:cTn id="25" presetID="1" presetClass="mediacall" presetSubtype="0" fill="hold" nodeType="afterEffect">
                                  <p:stCondLst>
                                    <p:cond delay="0"/>
                                  </p:stCondLst>
                                  <p:childTnLst>
                                    <p:cmd type="call" cmd="playFrom(0.0)">
                                      <p:cBhvr>
                                        <p:cTn id="26" dur="122575" fill="hold"/>
                                        <p:tgtEl>
                                          <p:spTgt spid="10"/>
                                        </p:tgtEl>
                                      </p:cBhvr>
                                    </p:cmd>
                                  </p:childTnLst>
                                </p:cTn>
                              </p:par>
                            </p:childTnLst>
                          </p:cTn>
                        </p:par>
                        <p:par>
                          <p:cTn id="27" fill="hold">
                            <p:stCondLst>
                              <p:cond delay="183553"/>
                            </p:stCondLst>
                            <p:childTnLst>
                              <p:par>
                                <p:cTn id="28" presetID="1" presetClass="mediacall" presetSubtype="0" fill="hold" nodeType="afterEffect">
                                  <p:stCondLst>
                                    <p:cond delay="0"/>
                                  </p:stCondLst>
                                  <p:childTnLst>
                                    <p:cmd type="call" cmd="playFrom(0.0)">
                                      <p:cBhvr>
                                        <p:cTn id="29" dur="6069" fill="hold"/>
                                        <p:tgtEl>
                                          <p:spTgt spid="11"/>
                                        </p:tgtEl>
                                      </p:cBhvr>
                                    </p:cmd>
                                  </p:childTnLst>
                                </p:cTn>
                              </p:par>
                            </p:childTnLst>
                          </p:cTn>
                        </p:par>
                      </p:childTnLst>
                    </p:cTn>
                  </p:par>
                </p:childTnLst>
              </p:cTn>
              <p:nextCondLst>
                <p:cond evt="onClick" delay="0">
                  <p:tgtEl>
                    <p:spTgt spid="9"/>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5"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pic>
        <p:nvPicPr>
          <p:cNvPr id="3" name="Рисунок 2"/>
          <p:cNvPicPr/>
          <p:nvPr/>
        </p:nvPicPr>
        <p:blipFill>
          <a:blip r:embed="rId2" cstate="print"/>
          <a:srcRect/>
          <a:stretch>
            <a:fillRect/>
          </a:stretch>
        </p:blipFill>
        <p:spPr bwMode="auto">
          <a:xfrm>
            <a:off x="2214546" y="857232"/>
            <a:ext cx="4778741" cy="3139519"/>
          </a:xfrm>
          <a:prstGeom prst="rect">
            <a:avLst/>
          </a:prstGeom>
          <a:noFill/>
          <a:ln w="9525">
            <a:noFill/>
            <a:miter lim="800000"/>
            <a:headEnd/>
            <a:tailEnd/>
          </a:ln>
        </p:spPr>
      </p:pic>
      <p:sp>
        <p:nvSpPr>
          <p:cNvPr id="5" name="TextBox 4"/>
          <p:cNvSpPr txBox="1"/>
          <p:nvPr/>
        </p:nvSpPr>
        <p:spPr>
          <a:xfrm>
            <a:off x="714348" y="4357694"/>
            <a:ext cx="7500990" cy="1938992"/>
          </a:xfrm>
          <a:prstGeom prst="rect">
            <a:avLst/>
          </a:prstGeom>
          <a:noFill/>
        </p:spPr>
        <p:txBody>
          <a:bodyPr wrap="square" rtlCol="0">
            <a:spAutoFit/>
          </a:bodyPr>
          <a:lstStyle/>
          <a:p>
            <a:pPr algn="ctr"/>
            <a:r>
              <a:rPr lang="ru-RU" sz="4000" dirty="0" smtClean="0">
                <a:solidFill>
                  <a:schemeClr val="bg1"/>
                </a:solidFill>
              </a:rPr>
              <a:t>На коробке размещают две спички под одной из которых находится монетка.</a:t>
            </a:r>
            <a:endParaRPr lang="ru-RU" sz="40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sp>
        <p:nvSpPr>
          <p:cNvPr id="5" name="Пятно 2 4"/>
          <p:cNvSpPr/>
          <p:nvPr/>
        </p:nvSpPr>
        <p:spPr>
          <a:xfrm rot="379575">
            <a:off x="134481" y="77163"/>
            <a:ext cx="9618335" cy="662831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785918" y="2477998"/>
            <a:ext cx="6143668" cy="2308324"/>
          </a:xfrm>
          <a:prstGeom prst="rect">
            <a:avLst/>
          </a:prstGeom>
          <a:noFill/>
        </p:spPr>
        <p:txBody>
          <a:bodyPr wrap="square" rtlCol="0">
            <a:spAutoFit/>
          </a:bodyPr>
          <a:lstStyle/>
          <a:p>
            <a:pPr lvl="0" algn="ctr"/>
            <a:r>
              <a:rPr lang="ru-RU" sz="4800" b="1" dirty="0" smtClean="0"/>
              <a:t>Как достать монетку, не трогая при этом спички? </a:t>
            </a:r>
            <a:endParaRPr lang="ru-RU" sz="4800" b="1" dirty="0"/>
          </a:p>
        </p:txBody>
      </p:sp>
      <p:pic>
        <p:nvPicPr>
          <p:cNvPr id="9" name="минута.mp3">
            <a:hlinkClick r:id="" action="ppaction://media"/>
          </p:cNvPr>
          <p:cNvPicPr>
            <a:picLocks noRot="1" noChangeAspect="1"/>
          </p:cNvPicPr>
          <p:nvPr>
            <a:audioFile r:link="rId1"/>
          </p:nvPr>
        </p:nvPicPr>
        <p:blipFill>
          <a:blip r:embed="rId6" cstate="print"/>
          <a:stretch>
            <a:fillRect/>
          </a:stretch>
        </p:blipFill>
        <p:spPr>
          <a:xfrm>
            <a:off x="8839200" y="0"/>
            <a:ext cx="304800" cy="304800"/>
          </a:xfrm>
          <a:prstGeom prst="rect">
            <a:avLst/>
          </a:prstGeom>
        </p:spPr>
      </p:pic>
      <p:pic>
        <p:nvPicPr>
          <p:cNvPr id="10" name="2минуты.mp3">
            <a:hlinkClick r:id="" action="ppaction://media"/>
          </p:cNvPr>
          <p:cNvPicPr>
            <a:picLocks noRot="1" noChangeAspect="1"/>
          </p:cNvPicPr>
          <p:nvPr>
            <a:audioFile r:link="rId2"/>
          </p:nvPr>
        </p:nvPicPr>
        <p:blipFill>
          <a:blip r:embed="rId7" cstate="print"/>
          <a:stretch>
            <a:fillRect/>
          </a:stretch>
        </p:blipFill>
        <p:spPr>
          <a:xfrm>
            <a:off x="9144000" y="428604"/>
            <a:ext cx="304800" cy="304800"/>
          </a:xfrm>
          <a:prstGeom prst="rect">
            <a:avLst/>
          </a:prstGeom>
        </p:spPr>
      </p:pic>
      <p:pic>
        <p:nvPicPr>
          <p:cNvPr id="11" name="Gong.mp3">
            <a:hlinkClick r:id="" action="ppaction://media"/>
          </p:cNvPr>
          <p:cNvPicPr>
            <a:picLocks noRot="1" noChangeAspect="1"/>
          </p:cNvPicPr>
          <p:nvPr>
            <a:audioFile r:link="rId3"/>
          </p:nvPr>
        </p:nvPicPr>
        <p:blipFill>
          <a:blip r:embed="rId8" cstate="print"/>
          <a:stretch>
            <a:fillRect/>
          </a:stretch>
        </p:blipFill>
        <p:spPr>
          <a:xfrm>
            <a:off x="9144000" y="1000108"/>
            <a:ext cx="304800" cy="304800"/>
          </a:xfrm>
          <a:prstGeom prst="rect">
            <a:avLst/>
          </a:prstGeom>
        </p:spPr>
      </p:pic>
      <p:pic>
        <p:nvPicPr>
          <p:cNvPr id="12" name="Track 96.wav">
            <a:hlinkClick r:id="" action="ppaction://media"/>
          </p:cNvPr>
          <p:cNvPicPr>
            <a:picLocks noRot="1" noChangeAspect="1"/>
          </p:cNvPicPr>
          <p:nvPr>
            <a:audioFile r:link="rId4"/>
          </p:nvPr>
        </p:nvPicPr>
        <p:blipFill>
          <a:blip r:embed="rId9" cstate="print"/>
          <a:stretch>
            <a:fillRect/>
          </a:stretch>
        </p:blipFill>
        <p:spPr>
          <a:xfrm>
            <a:off x="-304800"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58" fill="hold"/>
                                        <p:tgtEl>
                                          <p:spTgt spid="12"/>
                                        </p:tgtEl>
                                      </p:cBhvr>
                                    </p:cmd>
                                  </p:childTnLst>
                                </p:cTn>
                              </p:par>
                              <p:par>
                                <p:cTn id="7" presetID="23" presetClass="entr" presetSubtype="16"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3558"/>
                            </p:stCondLst>
                            <p:childTnLst>
                              <p:par>
                                <p:cTn id="12" presetID="41" presetClass="entr" presetSubtype="0" fill="hold" grpId="0" nodeType="afterEffect">
                                  <p:stCondLst>
                                    <p:cond delay="100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60978" fill="hold"/>
                                        <p:tgtEl>
                                          <p:spTgt spid="9"/>
                                        </p:tgtEl>
                                      </p:cBhvr>
                                    </p:cmd>
                                  </p:childTnLst>
                                </p:cTn>
                              </p:par>
                            </p:childTnLst>
                          </p:cTn>
                        </p:par>
                        <p:par>
                          <p:cTn id="24" fill="hold">
                            <p:stCondLst>
                              <p:cond delay="60978"/>
                            </p:stCondLst>
                            <p:childTnLst>
                              <p:par>
                                <p:cTn id="25" presetID="1" presetClass="mediacall" presetSubtype="0" fill="hold" nodeType="afterEffect">
                                  <p:stCondLst>
                                    <p:cond delay="0"/>
                                  </p:stCondLst>
                                  <p:childTnLst>
                                    <p:cmd type="call" cmd="playFrom(0.0)">
                                      <p:cBhvr>
                                        <p:cTn id="26" dur="122575" fill="hold"/>
                                        <p:tgtEl>
                                          <p:spTgt spid="10"/>
                                        </p:tgtEl>
                                      </p:cBhvr>
                                    </p:cmd>
                                  </p:childTnLst>
                                </p:cTn>
                              </p:par>
                            </p:childTnLst>
                          </p:cTn>
                        </p:par>
                        <p:par>
                          <p:cTn id="27" fill="hold">
                            <p:stCondLst>
                              <p:cond delay="183553"/>
                            </p:stCondLst>
                            <p:childTnLst>
                              <p:par>
                                <p:cTn id="28" presetID="1" presetClass="mediacall" presetSubtype="0" fill="hold" nodeType="afterEffect">
                                  <p:stCondLst>
                                    <p:cond delay="0"/>
                                  </p:stCondLst>
                                  <p:childTnLst>
                                    <p:cmd type="call" cmd="playFrom(0.0)">
                                      <p:cBhvr>
                                        <p:cTn id="29" dur="6069" fill="hold"/>
                                        <p:tgtEl>
                                          <p:spTgt spid="11"/>
                                        </p:tgtEl>
                                      </p:cBhvr>
                                    </p:cmd>
                                  </p:childTnLst>
                                </p:cTn>
                              </p:par>
                            </p:childTnLst>
                          </p:cTn>
                        </p:par>
                      </p:childTnLst>
                    </p:cTn>
                  </p:par>
                </p:childTnLst>
              </p:cTn>
              <p:nextCondLst>
                <p:cond evt="onClick" delay="0">
                  <p:tgtEl>
                    <p:spTgt spid="9"/>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5"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pic>
        <p:nvPicPr>
          <p:cNvPr id="35842" name="Picture 2" descr="C:\Users\user\Desktop\КОНКУРС\a0e92e36a762423ce8.jpg"/>
          <p:cNvPicPr>
            <a:picLocks noChangeAspect="1" noChangeArrowheads="1"/>
          </p:cNvPicPr>
          <p:nvPr/>
        </p:nvPicPr>
        <p:blipFill>
          <a:blip r:embed="rId2" cstate="print"/>
          <a:srcRect/>
          <a:stretch>
            <a:fillRect/>
          </a:stretch>
        </p:blipFill>
        <p:spPr bwMode="auto">
          <a:xfrm>
            <a:off x="2314574" y="285728"/>
            <a:ext cx="4614880" cy="62363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285860"/>
            <a:ext cx="8229600" cy="1143000"/>
          </a:xfrm>
        </p:spPr>
        <p:txBody>
          <a:bodyPr/>
          <a:lstStyle/>
          <a:p>
            <a:r>
              <a:rPr lang="en-US" dirty="0" smtClean="0">
                <a:solidFill>
                  <a:schemeClr val="bg1"/>
                </a:solidFill>
              </a:rPr>
              <a:t>V</a:t>
            </a:r>
            <a:r>
              <a:rPr lang="ru-RU" dirty="0" smtClean="0">
                <a:solidFill>
                  <a:schemeClr val="bg1"/>
                </a:solidFill>
              </a:rPr>
              <a:t> конкурс</a:t>
            </a:r>
            <a:endParaRPr lang="ru-RU" dirty="0">
              <a:solidFill>
                <a:schemeClr val="bg1"/>
              </a:solidFill>
            </a:endParaRPr>
          </a:p>
        </p:txBody>
      </p:sp>
      <p:sp>
        <p:nvSpPr>
          <p:cNvPr id="4" name="TextBox 3"/>
          <p:cNvSpPr txBox="1"/>
          <p:nvPr/>
        </p:nvSpPr>
        <p:spPr>
          <a:xfrm>
            <a:off x="1643042" y="2428868"/>
            <a:ext cx="6361613" cy="3046988"/>
          </a:xfrm>
          <a:prstGeom prst="rect">
            <a:avLst/>
          </a:prstGeom>
          <a:noFill/>
        </p:spPr>
        <p:txBody>
          <a:bodyPr wrap="none" rtlCol="0">
            <a:spAutoFit/>
          </a:bodyPr>
          <a:lstStyle/>
          <a:p>
            <a:pPr algn="ctr"/>
            <a:r>
              <a:rPr lang="ru-RU" sz="9600" dirty="0" smtClean="0">
                <a:solidFill>
                  <a:srgbClr val="FF0000"/>
                </a:solidFill>
              </a:rPr>
              <a:t>Конкурс </a:t>
            </a:r>
          </a:p>
          <a:p>
            <a:pPr algn="ctr"/>
            <a:r>
              <a:rPr lang="ru-RU" sz="9600" dirty="0" err="1" smtClean="0">
                <a:solidFill>
                  <a:srgbClr val="FF0000"/>
                </a:solidFill>
              </a:rPr>
              <a:t>КАПИТАНов</a:t>
            </a:r>
            <a:endParaRPr lang="ru-RU" sz="9600" dirty="0">
              <a:solidFill>
                <a:srgbClr val="FF0000"/>
              </a:solidFill>
            </a:endParaRPr>
          </a:p>
        </p:txBody>
      </p:sp>
      <p:pic>
        <p:nvPicPr>
          <p:cNvPr id="5" name="Gong.mp3">
            <a:hlinkClick r:id="" action="ppaction://media"/>
          </p:cNvPr>
          <p:cNvPicPr>
            <a:picLocks noRot="1" noChangeAspect="1"/>
          </p:cNvPicPr>
          <p:nvPr>
            <a:audioFile r:link="rId1"/>
          </p:nvPr>
        </p:nvPicPr>
        <p:blipFill>
          <a:blip r:embed="rId3" cstate="print"/>
          <a:stretch>
            <a:fillRect/>
          </a:stretch>
        </p:blipFill>
        <p:spPr>
          <a:xfrm>
            <a:off x="9286908" y="0"/>
            <a:ext cx="304800" cy="304800"/>
          </a:xfrm>
          <a:prstGeom prst="rect">
            <a:avLst/>
          </a:prstGeom>
        </p:spPr>
      </p:pic>
      <p:sp>
        <p:nvSpPr>
          <p:cNvPr id="6" name="Прямоугольник 5"/>
          <p:cNvSpPr/>
          <p:nvPr/>
        </p:nvSpPr>
        <p:spPr>
          <a:xfrm>
            <a:off x="785786" y="2071678"/>
            <a:ext cx="7715304" cy="1323439"/>
          </a:xfrm>
          <a:prstGeom prst="rect">
            <a:avLst/>
          </a:prstGeom>
        </p:spPr>
        <p:txBody>
          <a:bodyPr wrap="square">
            <a:spAutoFit/>
          </a:bodyPr>
          <a:lstStyle/>
          <a:p>
            <a:pPr algn="ctr"/>
            <a:r>
              <a:rPr lang="ru-RU" sz="4000" dirty="0" smtClean="0">
                <a:solidFill>
                  <a:schemeClr val="bg1"/>
                </a:solidFill>
              </a:rPr>
              <a:t>Разгадайте капитанские задания </a:t>
            </a:r>
          </a:p>
          <a:p>
            <a:pPr algn="just"/>
            <a:endParaRPr lang="ru-RU" sz="4000" dirty="0">
              <a:solidFill>
                <a:schemeClr val="bg1"/>
              </a:solidFill>
            </a:endParaRPr>
          </a:p>
        </p:txBody>
      </p:sp>
      <p:sp>
        <p:nvSpPr>
          <p:cNvPr id="7" name="Прямоугольник 6"/>
          <p:cNvSpPr/>
          <p:nvPr/>
        </p:nvSpPr>
        <p:spPr>
          <a:xfrm>
            <a:off x="1285852" y="5857892"/>
            <a:ext cx="6858048" cy="584775"/>
          </a:xfrm>
          <a:prstGeom prst="rect">
            <a:avLst/>
          </a:prstGeom>
        </p:spPr>
        <p:txBody>
          <a:bodyPr wrap="square">
            <a:spAutoFit/>
          </a:bodyPr>
          <a:lstStyle/>
          <a:p>
            <a:r>
              <a:rPr lang="ru-RU" sz="3200" dirty="0" smtClean="0">
                <a:solidFill>
                  <a:srgbClr val="FFC000"/>
                </a:solidFill>
              </a:rPr>
              <a:t>максимальная оценка – 3 балла</a:t>
            </a:r>
            <a:endParaRPr lang="ru-RU" sz="3200" dirty="0">
              <a:solidFill>
                <a:srgbClr val="FFC000"/>
              </a:solidFill>
            </a:endParaRPr>
          </a:p>
        </p:txBody>
      </p:sp>
      <p:pic>
        <p:nvPicPr>
          <p:cNvPr id="37890" name="Picture 2" descr="C:\Users\user\Desktop\КОНКУРС\fc5ee2ed533et.jpg"/>
          <p:cNvPicPr>
            <a:picLocks noChangeAspect="1" noChangeArrowheads="1"/>
          </p:cNvPicPr>
          <p:nvPr/>
        </p:nvPicPr>
        <p:blipFill>
          <a:blip r:embed="rId4" cstate="print"/>
          <a:srcRect b="9149"/>
          <a:stretch>
            <a:fillRect/>
          </a:stretch>
        </p:blipFill>
        <p:spPr bwMode="auto">
          <a:xfrm>
            <a:off x="3643306" y="2857496"/>
            <a:ext cx="2171710" cy="27146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69" fill="hold"/>
                                        <p:tgtEl>
                                          <p:spTgt spid="5"/>
                                        </p:tgtEl>
                                      </p:cBhvr>
                                    </p:cmd>
                                  </p:childTnLst>
                                </p:cTn>
                              </p:par>
                              <p:par>
                                <p:cTn id="7" presetID="53" presetClass="entr" presetSubtype="0" fill="hold" grpId="0" nodeType="withEffect">
                                  <p:stCondLst>
                                    <p:cond delay="0"/>
                                  </p:stCondLst>
                                  <p:iterate type="lt">
                                    <p:tmPct val="0"/>
                                  </p:iterate>
                                  <p:childTnLst>
                                    <p:set>
                                      <p:cBhvr>
                                        <p:cTn id="8" dur="1" fill="hold">
                                          <p:stCondLst>
                                            <p:cond delay="0"/>
                                          </p:stCondLst>
                                        </p:cTn>
                                        <p:tgtEl>
                                          <p:spTgt spid="2"/>
                                        </p:tgtEl>
                                        <p:attrNameLst>
                                          <p:attrName>style.visibility</p:attrName>
                                        </p:attrNameLst>
                                      </p:cBhvr>
                                      <p:to>
                                        <p:strVal val="visible"/>
                                      </p:to>
                                    </p:set>
                                    <p:anim calcmode="lin" valueType="num">
                                      <p:cBhvr>
                                        <p:cTn id="9" dur="300" fill="hold"/>
                                        <p:tgtEl>
                                          <p:spTgt spid="2"/>
                                        </p:tgtEl>
                                        <p:attrNameLst>
                                          <p:attrName>ppt_w</p:attrName>
                                        </p:attrNameLst>
                                      </p:cBhvr>
                                      <p:tavLst>
                                        <p:tav tm="0">
                                          <p:val>
                                            <p:fltVal val="0"/>
                                          </p:val>
                                        </p:tav>
                                        <p:tav tm="100000">
                                          <p:val>
                                            <p:strVal val="#ppt_w"/>
                                          </p:val>
                                        </p:tav>
                                      </p:tavLst>
                                    </p:anim>
                                    <p:anim calcmode="lin" valueType="num">
                                      <p:cBhvr>
                                        <p:cTn id="10" dur="300" fill="hold"/>
                                        <p:tgtEl>
                                          <p:spTgt spid="2"/>
                                        </p:tgtEl>
                                        <p:attrNameLst>
                                          <p:attrName>ppt_h</p:attrName>
                                        </p:attrNameLst>
                                      </p:cBhvr>
                                      <p:tavLst>
                                        <p:tav tm="0">
                                          <p:val>
                                            <p:fltVal val="0"/>
                                          </p:val>
                                        </p:tav>
                                        <p:tav tm="100000">
                                          <p:val>
                                            <p:strVal val="#ppt_h"/>
                                          </p:val>
                                        </p:tav>
                                      </p:tavLst>
                                    </p:anim>
                                    <p:animEffect transition="in" filter="fade">
                                      <p:cBhvr>
                                        <p:cTn id="11" dur="300"/>
                                        <p:tgtEl>
                                          <p:spTgt spid="2"/>
                                        </p:tgtEl>
                                      </p:cBhvr>
                                    </p:animEffect>
                                  </p:childTnLst>
                                </p:cTn>
                              </p:par>
                              <p:par>
                                <p:cTn id="12" presetID="45" presetClass="entr" presetSubtype="0" fill="hold" grpId="0" nodeType="with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6069"/>
                            </p:stCondLst>
                            <p:childTnLst>
                              <p:par>
                                <p:cTn id="18" presetID="45" presetClass="exit" presetSubtype="0" fill="hold" grpId="1" nodeType="afterEffect">
                                  <p:stCondLst>
                                    <p:cond delay="7000"/>
                                  </p:stCondLst>
                                  <p:iterate type="lt">
                                    <p:tmPct val="10000"/>
                                  </p:iterate>
                                  <p:childTnLst>
                                    <p:animEffect transition="out" filter="fade">
                                      <p:cBhvr>
                                        <p:cTn id="19" dur="2000"/>
                                        <p:tgtEl>
                                          <p:spTgt spid="2"/>
                                        </p:tgtEl>
                                      </p:cBhvr>
                                    </p:animEffect>
                                    <p:anim calcmode="lin" valueType="num">
                                      <p:cBhvr>
                                        <p:cTn id="20"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2000"/>
                                        <p:tgtEl>
                                          <p:spTgt spid="2"/>
                                        </p:tgtEl>
                                        <p:attrNameLst>
                                          <p:attrName>ppt_h</p:attrName>
                                        </p:attrNameLst>
                                      </p:cBhvr>
                                      <p:tavLst>
                                        <p:tav tm="0">
                                          <p:val>
                                            <p:strVal val="ppt_h"/>
                                          </p:val>
                                        </p:tav>
                                        <p:tav tm="100000">
                                          <p:val>
                                            <p:strVal val="ppt_h"/>
                                          </p:val>
                                        </p:tav>
                                      </p:tavLst>
                                    </p:anim>
                                    <p:set>
                                      <p:cBhvr>
                                        <p:cTn id="22" dur="1" fill="hold">
                                          <p:stCondLst>
                                            <p:cond delay="1999"/>
                                          </p:stCondLst>
                                        </p:cTn>
                                        <p:tgtEl>
                                          <p:spTgt spid="2"/>
                                        </p:tgtEl>
                                        <p:attrNameLst>
                                          <p:attrName>style.visibility</p:attrName>
                                        </p:attrNameLst>
                                      </p:cBhvr>
                                      <p:to>
                                        <p:strVal val="hidden"/>
                                      </p:to>
                                    </p:set>
                                  </p:childTnLst>
                                </p:cTn>
                              </p:par>
                            </p:childTnLst>
                          </p:cTn>
                        </p:par>
                        <p:par>
                          <p:cTn id="23" fill="hold">
                            <p:stCondLst>
                              <p:cond delay="16469"/>
                            </p:stCondLst>
                            <p:childTnLst>
                              <p:par>
                                <p:cTn id="24" presetID="45" presetClass="exit" presetSubtype="0" fill="hold" grpId="1" nodeType="afterEffect">
                                  <p:stCondLst>
                                    <p:cond delay="2500"/>
                                  </p:stCondLst>
                                  <p:iterate type="lt">
                                    <p:tmPct val="10000"/>
                                  </p:iterate>
                                  <p:childTnLst>
                                    <p:animEffect transition="out" filter="fade">
                                      <p:cBhvr>
                                        <p:cTn id="25" dur="2000"/>
                                        <p:tgtEl>
                                          <p:spTgt spid="4"/>
                                        </p:tgtEl>
                                      </p:cBhvr>
                                    </p:animEffect>
                                    <p:anim calcmode="lin" valueType="num">
                                      <p:cBhvr>
                                        <p:cTn id="26"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2000"/>
                                        <p:tgtEl>
                                          <p:spTgt spid="4"/>
                                        </p:tgtEl>
                                        <p:attrNameLst>
                                          <p:attrName>ppt_h</p:attrName>
                                        </p:attrNameLst>
                                      </p:cBhvr>
                                      <p:tavLst>
                                        <p:tav tm="0">
                                          <p:val>
                                            <p:strVal val="ppt_h"/>
                                          </p:val>
                                        </p:tav>
                                        <p:tav tm="100000">
                                          <p:val>
                                            <p:strVal val="ppt_h"/>
                                          </p:val>
                                        </p:tav>
                                      </p:tavLst>
                                    </p:anim>
                                    <p:set>
                                      <p:cBhvr>
                                        <p:cTn id="28" dur="1" fill="hold">
                                          <p:stCondLst>
                                            <p:cond delay="1999"/>
                                          </p:stCondLst>
                                        </p:cTn>
                                        <p:tgtEl>
                                          <p:spTgt spid="4"/>
                                        </p:tgtEl>
                                        <p:attrNameLst>
                                          <p:attrName>style.visibility</p:attrName>
                                        </p:attrNameLst>
                                      </p:cBhvr>
                                      <p:to>
                                        <p:strVal val="hidden"/>
                                      </p:to>
                                    </p:set>
                                  </p:childTnLst>
                                </p:cTn>
                              </p:par>
                            </p:childTnLst>
                          </p:cTn>
                        </p:par>
                        <p:par>
                          <p:cTn id="29" fill="hold">
                            <p:stCondLst>
                              <p:cond delay="23969"/>
                            </p:stCondLst>
                            <p:childTnLst>
                              <p:par>
                                <p:cTn id="30" presetID="27" presetClass="entr" presetSubtype="0" fill="hold" grpId="0" nodeType="afterEffect">
                                  <p:stCondLst>
                                    <p:cond delay="4000"/>
                                  </p:stCondLst>
                                  <p:iterate type="lt">
                                    <p:tmPct val="50000"/>
                                  </p:iterate>
                                  <p:childTnLst>
                                    <p:set>
                                      <p:cBhvr>
                                        <p:cTn id="31" dur="1" fill="hold">
                                          <p:stCondLst>
                                            <p:cond delay="0"/>
                                          </p:stCondLst>
                                        </p:cTn>
                                        <p:tgtEl>
                                          <p:spTgt spid="6"/>
                                        </p:tgtEl>
                                        <p:attrNameLst>
                                          <p:attrName>style.visibility</p:attrName>
                                        </p:attrNameLst>
                                      </p:cBhvr>
                                      <p:to>
                                        <p:strVal val="visible"/>
                                      </p:to>
                                    </p:set>
                                    <p:anim calcmode="discrete" valueType="clr">
                                      <p:cBhvr override="childStyle">
                                        <p:cTn id="3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gtEl>
                                        <p:attrNameLst>
                                          <p:attrName>fillcolor</p:attrName>
                                        </p:attrNameLst>
                                      </p:cBhvr>
                                      <p:tavLst>
                                        <p:tav tm="0">
                                          <p:val>
                                            <p:clrVal>
                                              <a:schemeClr val="accent2"/>
                                            </p:clrVal>
                                          </p:val>
                                        </p:tav>
                                        <p:tav tm="50000">
                                          <p:val>
                                            <p:clrVal>
                                              <a:schemeClr val="hlink"/>
                                            </p:clrVal>
                                          </p:val>
                                        </p:tav>
                                      </p:tavLst>
                                    </p:anim>
                                    <p:set>
                                      <p:cBhvr>
                                        <p:cTn id="34" dur="80"/>
                                        <p:tgtEl>
                                          <p:spTgt spid="6"/>
                                        </p:tgtEl>
                                        <p:attrNameLst>
                                          <p:attrName>fill.type</p:attrName>
                                        </p:attrNameLst>
                                      </p:cBhvr>
                                      <p:to>
                                        <p:strVal val="solid"/>
                                      </p:to>
                                    </p:set>
                                  </p:childTnLst>
                                </p:cTn>
                              </p:par>
                            </p:childTnLst>
                          </p:cTn>
                        </p:par>
                        <p:par>
                          <p:cTn id="35" fill="hold">
                            <p:stCondLst>
                              <p:cond delay="29129"/>
                            </p:stCondLst>
                            <p:childTnLst>
                              <p:par>
                                <p:cTn id="36" presetID="38" presetClass="entr" presetSubtype="0" accel="50000" fill="hold" grpId="0" nodeType="afterEffect">
                                  <p:stCondLst>
                                    <p:cond delay="500"/>
                                  </p:stCondLst>
                                  <p:iterate type="lt">
                                    <p:tmPct val="50000"/>
                                  </p:iterate>
                                  <p:childTnLst>
                                    <p:set>
                                      <p:cBhvr>
                                        <p:cTn id="37" dur="1" fill="hold">
                                          <p:stCondLst>
                                            <p:cond delay="0"/>
                                          </p:stCondLst>
                                        </p:cTn>
                                        <p:tgtEl>
                                          <p:spTgt spid="7"/>
                                        </p:tgtEl>
                                        <p:attrNameLst>
                                          <p:attrName>style.visibility</p:attrName>
                                        </p:attrNameLst>
                                      </p:cBhvr>
                                      <p:to>
                                        <p:strVal val="visible"/>
                                      </p:to>
                                    </p:set>
                                    <p:set>
                                      <p:cBhvr>
                                        <p:cTn id="38" dur="228" fill="hold">
                                          <p:stCondLst>
                                            <p:cond delay="0"/>
                                          </p:stCondLst>
                                        </p:cTn>
                                        <p:tgtEl>
                                          <p:spTgt spid="7"/>
                                        </p:tgtEl>
                                        <p:attrNameLst>
                                          <p:attrName>style.rotation</p:attrName>
                                        </p:attrNameLst>
                                      </p:cBhvr>
                                      <p:to>
                                        <p:strVal val="-45.0"/>
                                      </p:to>
                                    </p:set>
                                    <p:anim calcmode="lin" valueType="num">
                                      <p:cBhvr>
                                        <p:cTn id="39"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0"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1"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2"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43" fill="hold">
                            <p:stCondLst>
                              <p:cond delay="36129"/>
                            </p:stCondLst>
                            <p:childTnLst>
                              <p:par>
                                <p:cTn id="44" presetID="35" presetClass="entr" presetSubtype="0" fill="hold" nodeType="afterEffect">
                                  <p:stCondLst>
                                    <p:cond delay="0"/>
                                  </p:stCondLst>
                                  <p:childTnLst>
                                    <p:set>
                                      <p:cBhvr>
                                        <p:cTn id="45" dur="1" fill="hold">
                                          <p:stCondLst>
                                            <p:cond delay="0"/>
                                          </p:stCondLst>
                                        </p:cTn>
                                        <p:tgtEl>
                                          <p:spTgt spid="37890"/>
                                        </p:tgtEl>
                                        <p:attrNameLst>
                                          <p:attrName>style.visibility</p:attrName>
                                        </p:attrNameLst>
                                      </p:cBhvr>
                                      <p:to>
                                        <p:strVal val="visible"/>
                                      </p:to>
                                    </p:set>
                                    <p:animEffect transition="in" filter="fade">
                                      <p:cBhvr>
                                        <p:cTn id="46" dur="2000"/>
                                        <p:tgtEl>
                                          <p:spTgt spid="37890"/>
                                        </p:tgtEl>
                                      </p:cBhvr>
                                    </p:animEffect>
                                    <p:anim calcmode="lin" valueType="num">
                                      <p:cBhvr>
                                        <p:cTn id="47" dur="2000" fill="hold"/>
                                        <p:tgtEl>
                                          <p:spTgt spid="37890"/>
                                        </p:tgtEl>
                                        <p:attrNameLst>
                                          <p:attrName>style.rotation</p:attrName>
                                        </p:attrNameLst>
                                      </p:cBhvr>
                                      <p:tavLst>
                                        <p:tav tm="0">
                                          <p:val>
                                            <p:fltVal val="720"/>
                                          </p:val>
                                        </p:tav>
                                        <p:tav tm="100000">
                                          <p:val>
                                            <p:fltVal val="0"/>
                                          </p:val>
                                        </p:tav>
                                      </p:tavLst>
                                    </p:anim>
                                    <p:anim calcmode="lin" valueType="num">
                                      <p:cBhvr>
                                        <p:cTn id="48" dur="2000" fill="hold"/>
                                        <p:tgtEl>
                                          <p:spTgt spid="37890"/>
                                        </p:tgtEl>
                                        <p:attrNameLst>
                                          <p:attrName>ppt_h</p:attrName>
                                        </p:attrNameLst>
                                      </p:cBhvr>
                                      <p:tavLst>
                                        <p:tav tm="0">
                                          <p:val>
                                            <p:fltVal val="0"/>
                                          </p:val>
                                        </p:tav>
                                        <p:tav tm="100000">
                                          <p:val>
                                            <p:strVal val="#ppt_h"/>
                                          </p:val>
                                        </p:tav>
                                      </p:tavLst>
                                    </p:anim>
                                    <p:anim calcmode="lin" valueType="num">
                                      <p:cBhvr>
                                        <p:cTn id="49" dur="2000" fill="hold"/>
                                        <p:tgtEl>
                                          <p:spTgt spid="3789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P spid="2" grpId="1"/>
      <p:bldP spid="4" grpId="0"/>
      <p:bldP spid="4" grpId="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643182"/>
            <a:ext cx="8229600" cy="1143000"/>
          </a:xfrm>
        </p:spPr>
        <p:txBody>
          <a:bodyPr>
            <a:noAutofit/>
          </a:bodyPr>
          <a:lstStyle/>
          <a:p>
            <a:r>
              <a:rPr lang="ru-RU" sz="7200" dirty="0" smtClean="0">
                <a:solidFill>
                  <a:schemeClr val="accent6">
                    <a:lumMod val="75000"/>
                  </a:schemeClr>
                </a:solidFill>
              </a:rPr>
              <a:t>ПЕРЕМЕНА</a:t>
            </a:r>
            <a:endParaRPr lang="ru-RU" sz="7200" dirty="0">
              <a:solidFill>
                <a:schemeClr val="accent6">
                  <a:lumMod val="75000"/>
                </a:schemeClr>
              </a:solidFill>
            </a:endParaRPr>
          </a:p>
        </p:txBody>
      </p:sp>
      <p:pic>
        <p:nvPicPr>
          <p:cNvPr id="4" name="02)(www.muzico.ru).mp3">
            <a:hlinkClick r:id="" action="ppaction://media"/>
          </p:cNvPr>
          <p:cNvPicPr>
            <a:picLocks noRot="1" noChangeAspect="1"/>
          </p:cNvPicPr>
          <p:nvPr>
            <a:audioFile r:link="rId1"/>
          </p:nvPr>
        </p:nvPicPr>
        <p:blipFill>
          <a:blip r:embed="rId3" cstate="print"/>
          <a:stretch>
            <a:fillRect/>
          </a:stretch>
        </p:blipFill>
        <p:spPr>
          <a:xfrm>
            <a:off x="9858412" y="0"/>
            <a:ext cx="304800" cy="304800"/>
          </a:xfrm>
          <a:prstGeom prst="rect">
            <a:avLst/>
          </a:prstGeom>
        </p:spPr>
      </p:pic>
      <p:sp>
        <p:nvSpPr>
          <p:cNvPr id="5" name="TextBox 4"/>
          <p:cNvSpPr txBox="1"/>
          <p:nvPr/>
        </p:nvSpPr>
        <p:spPr>
          <a:xfrm>
            <a:off x="2928926" y="3857628"/>
            <a:ext cx="3402726" cy="584775"/>
          </a:xfrm>
          <a:prstGeom prst="rect">
            <a:avLst/>
          </a:prstGeom>
          <a:noFill/>
        </p:spPr>
        <p:txBody>
          <a:bodyPr wrap="none" rtlCol="0">
            <a:spAutoFit/>
          </a:bodyPr>
          <a:lstStyle/>
          <a:p>
            <a:r>
              <a:rPr lang="ru-RU" sz="3200" dirty="0" smtClean="0">
                <a:solidFill>
                  <a:schemeClr val="tx2">
                    <a:lumMod val="20000"/>
                    <a:lumOff val="80000"/>
                  </a:schemeClr>
                </a:solidFill>
              </a:rPr>
              <a:t>игра со зрителями</a:t>
            </a:r>
            <a:endParaRPr lang="ru-RU" sz="3200" dirty="0">
              <a:solidFill>
                <a:schemeClr val="tx2">
                  <a:lumMod val="20000"/>
                  <a:lumOff val="80000"/>
                </a:schemeClr>
              </a:solidFill>
            </a:endParaRPr>
          </a:p>
        </p:txBody>
      </p:sp>
      <p:pic>
        <p:nvPicPr>
          <p:cNvPr id="6" name="Рисунок 5" descr="mage36.gif"/>
          <p:cNvPicPr>
            <a:picLocks noChangeAspect="1"/>
          </p:cNvPicPr>
          <p:nvPr/>
        </p:nvPicPr>
        <p:blipFill>
          <a:blip r:embed="rId4" cstate="print"/>
          <a:stretch>
            <a:fillRect/>
          </a:stretch>
        </p:blipFill>
        <p:spPr>
          <a:xfrm>
            <a:off x="4945858" y="0"/>
            <a:ext cx="4198142" cy="3071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0" fill="hold"/>
                                        <p:tgtEl>
                                          <p:spTgt spid="4"/>
                                        </p:tgtEl>
                                      </p:cBhvr>
                                    </p:cmd>
                                  </p:childTnLst>
                                </p:cTn>
                              </p:par>
                              <p:par>
                                <p:cTn id="7" presetID="49" presetClass="entr" presetSubtype="0" decel="100000" fill="hold" grpId="0" nodeType="withEffect">
                                  <p:stCondLst>
                                    <p:cond delay="500"/>
                                  </p:stCondLst>
                                  <p:childTnLst>
                                    <p:set>
                                      <p:cBhvr>
                                        <p:cTn id="8" dur="1" fill="hold">
                                          <p:stCondLst>
                                            <p:cond delay="0"/>
                                          </p:stCondLst>
                                        </p:cTn>
                                        <p:tgtEl>
                                          <p:spTgt spid="2"/>
                                        </p:tgtEl>
                                        <p:attrNameLst>
                                          <p:attrName>style.visibility</p:attrName>
                                        </p:attrNameLst>
                                      </p:cBhvr>
                                      <p:to>
                                        <p:strVal val="visible"/>
                                      </p:to>
                                    </p:set>
                                    <p:anim calcmode="lin" valueType="num">
                                      <p:cBhvr>
                                        <p:cTn id="9" dur="3000" fill="hold"/>
                                        <p:tgtEl>
                                          <p:spTgt spid="2"/>
                                        </p:tgtEl>
                                        <p:attrNameLst>
                                          <p:attrName>ppt_w</p:attrName>
                                        </p:attrNameLst>
                                      </p:cBhvr>
                                      <p:tavLst>
                                        <p:tav tm="0">
                                          <p:val>
                                            <p:fltVal val="0"/>
                                          </p:val>
                                        </p:tav>
                                        <p:tav tm="100000">
                                          <p:val>
                                            <p:strVal val="#ppt_w"/>
                                          </p:val>
                                        </p:tav>
                                      </p:tavLst>
                                    </p:anim>
                                    <p:anim calcmode="lin" valueType="num">
                                      <p:cBhvr>
                                        <p:cTn id="10" dur="3000" fill="hold"/>
                                        <p:tgtEl>
                                          <p:spTgt spid="2"/>
                                        </p:tgtEl>
                                        <p:attrNameLst>
                                          <p:attrName>ppt_h</p:attrName>
                                        </p:attrNameLst>
                                      </p:cBhvr>
                                      <p:tavLst>
                                        <p:tav tm="0">
                                          <p:val>
                                            <p:fltVal val="0"/>
                                          </p:val>
                                        </p:tav>
                                        <p:tav tm="100000">
                                          <p:val>
                                            <p:strVal val="#ppt_h"/>
                                          </p:val>
                                        </p:tav>
                                      </p:tavLst>
                                    </p:anim>
                                    <p:anim calcmode="lin" valueType="num">
                                      <p:cBhvr>
                                        <p:cTn id="11" dur="3000" fill="hold"/>
                                        <p:tgtEl>
                                          <p:spTgt spid="2"/>
                                        </p:tgtEl>
                                        <p:attrNameLst>
                                          <p:attrName>style.rotation</p:attrName>
                                        </p:attrNameLst>
                                      </p:cBhvr>
                                      <p:tavLst>
                                        <p:tav tm="0">
                                          <p:val>
                                            <p:fltVal val="360"/>
                                          </p:val>
                                        </p:tav>
                                        <p:tav tm="100000">
                                          <p:val>
                                            <p:fltVal val="0"/>
                                          </p:val>
                                        </p:tav>
                                      </p:tavLst>
                                    </p:anim>
                                    <p:animEffect transition="in" filter="fade">
                                      <p:cBhvr>
                                        <p:cTn id="12" dur="3000"/>
                                        <p:tgtEl>
                                          <p:spTgt spid="2"/>
                                        </p:tgtEl>
                                      </p:cBhvr>
                                    </p:animEffect>
                                  </p:childTnLst>
                                </p:cTn>
                              </p:par>
                            </p:childTnLst>
                          </p:cTn>
                        </p:par>
                        <p:par>
                          <p:cTn id="13" fill="hold">
                            <p:stCondLst>
                              <p:cond delay="3500"/>
                            </p:stCondLst>
                            <p:childTnLst>
                              <p:par>
                                <p:cTn id="14" presetID="3" presetClass="entr" presetSubtype="10" fill="hold" grpId="0" nodeType="afterEffect">
                                  <p:stCondLst>
                                    <p:cond delay="150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par>
                          <p:cTn id="17" fill="hold">
                            <p:stCondLst>
                              <p:cond delay="5500"/>
                            </p:stCondLst>
                            <p:childTnLst>
                              <p:par>
                                <p:cTn id="18" presetID="49" presetClass="entr" presetSubtype="0" decel="100000" fill="hold" nodeType="afterEffect">
                                  <p:stCondLst>
                                    <p:cond delay="2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style.rotation</p:attrName>
                                        </p:attrNameLst>
                                      </p:cBhvr>
                                      <p:tavLst>
                                        <p:tav tm="0">
                                          <p:val>
                                            <p:fltVal val="360"/>
                                          </p:val>
                                        </p:tav>
                                        <p:tav tm="100000">
                                          <p:val>
                                            <p:fltVal val="0"/>
                                          </p:val>
                                        </p:tav>
                                      </p:tavLst>
                                    </p:anim>
                                    <p:animEffect transition="in" filter="fade">
                                      <p:cBhvr>
                                        <p:cTn id="23" dur="2000"/>
                                        <p:tgtEl>
                                          <p:spTgt spid="6"/>
                                        </p:tgtEl>
                                      </p:cBhvr>
                                    </p:animEffect>
                                  </p:childTnLst>
                                </p:cTn>
                              </p:par>
                            </p:childTnLst>
                          </p:cTn>
                        </p:par>
                        <p:par>
                          <p:cTn id="24" fill="hold">
                            <p:stCondLst>
                              <p:cond delay="9500"/>
                            </p:stCondLst>
                            <p:childTnLst>
                              <p:par>
                                <p:cTn id="25" presetID="0" presetClass="path" presetSubtype="0" accel="50000" decel="50000" fill="hold" nodeType="afterEffect">
                                  <p:stCondLst>
                                    <p:cond delay="500"/>
                                  </p:stCondLst>
                                  <p:childTnLst>
                                    <p:animMotion origin="layout" path="M 0.05451 4.47734E-6 C -0.00348 -0.00417 -0.0599 -0.01689 -0.11789 -0.01943 C -0.14271 -0.02336 -0.16684 -0.0303 -0.19184 -0.03284 C -0.19896 -0.03932 -0.22414 -0.04279 -0.23386 -0.04441 C -0.24167 -0.05158 -0.25035 -0.05088 -0.2599 -0.05227 C -0.29514 -0.0636 -0.33056 -0.04926 -0.36563 -0.04649 C -0.38924 -0.03978 -0.37917 -0.0421 -0.39618 -0.03863 C -0.39757 -0.03793 -0.39914 -0.0377 -0.40052 -0.03678 C -0.40209 -0.03562 -0.40313 -0.03354 -0.40486 -0.03284 C -0.40764 -0.03169 -0.41059 -0.03192 -0.41355 -0.03099 C -0.42414 -0.02799 -0.43473 -0.02128 -0.44549 -0.01943 C -0.45261 -0.01827 -0.4599 -0.01827 -0.46719 -0.01758 C -0.48299 -0.01388 -0.4941 -0.00787 -0.51059 -0.00579 C -0.52865 0.00023 -0.54653 0.00763 -0.56424 0.01526 C -0.57275 0.01896 -0.57535 0.02451 -0.58316 0.03075 C -0.58403 0.03145 -0.59289 0.03469 -0.59323 0.03469 C -0.59966 0.04741 -0.59184 0.03469 -0.60191 0.04232 C -0.60365 0.04371 -0.60452 0.04648 -0.60625 0.0481 C -0.60903 0.05041 -0.61216 0.05157 -0.61493 0.05388 C -0.62483 0.06174 -0.63421 0.07631 -0.64098 0.0888 C -0.64827 0.10222 -0.65278 0.11887 -0.65556 0.13506 C -0.65677 0.14199 -0.65851 0.15633 -0.65851 0.15656 C -0.65938 0.18732 -0.66094 0.20559 -0.66424 0.23358 C -0.66285 0.26133 -0.66129 0.29185 -0.65417 0.31845 C -0.64671 0.3462 -0.65226 0.31151 -0.64688 0.34551 C -0.64497 0.3573 -0.64306 0.37326 -0.63525 0.3802 C -0.62986 0.39061 -0.62292 0.39662 -0.6165 0.40541 C -0.61007 0.41396 -0.60122 0.42761 -0.59184 0.432 C -0.58646 0.43478 -0.58473 0.43524 -0.57882 0.4401 C -0.57032 0.4468 -0.55955 0.45513 -0.55122 0.46322 C -0.54219 0.47201 -0.55157 0.46692 -0.54254 0.47086 C -0.54202 0.4734 -0.54236 0.47664 -0.54098 0.47872 C -0.53386 0.48913 -0.50799 0.51341 -0.50191 0.51919 C -0.49861 0.52243 -0.49549 0.52636 -0.49184 0.5289 C -0.48889 0.53075 -0.48577 0.53191 -0.48316 0.53469 C -0.47552 0.54093 -0.46927 0.55134 -0.46129 0.55781 C -0.45261 0.56498 -0.44375 0.57146 -0.43525 0.57909 C -0.42952 0.58418 -0.41841 0.58626 -0.41216 0.5888 C -0.40209 0.59713 -0.39167 0.60013 -0.38021 0.60222 C -0.3533 0.61748 -0.38594 0.60037 -0.3599 0.60985 C -0.32188 0.62257 -0.35157 0.61679 -0.32796 0.62164 C -0.31997 0.62627 -0.3132 0.62835 -0.30486 0.63112 C -0.29323 0.63899 -0.28004 0.64014 -0.26719 0.64269 C -0.24254 0.64754 -0.21806 0.64963 -0.19323 0.6524 C -0.16459 0.66211 -0.14306 0.65726 -0.11059 0.65633 C -0.10087 0.64986 -0.09427 0.64986 -0.08455 0.64662 C -0.07483 0.63783 -0.08577 0.64662 -0.06563 0.63899 C -0.06355 0.63829 -0.06198 0.63598 -0.0599 0.63506 C -0.05521 0.63321 -0.05018 0.63159 -0.04549 0.63112 C -0.03889 0.6258 -0.03334 0.61887 -0.02657 0.61355 C -0.02084 0.60938 -0.01198 0.60592 -0.00625 0.60222 C 0.00451 0.59505 0.01145 0.58626 0.01979 0.57516 C 0.02274 0.57123 0.02257 0.56637 0.02413 0.56174 C 0.02673 0.55411 0.02934 0.54579 0.03281 0.53862 C 0.03489 0.52798 0.03628 0.51734 0.0401 0.50763 C 0.04895 0.44403 0.05833 0.37326 0.03871 0.31267 C 0.03663 0.30619 0.03541 0.29717 0.03281 0.29139 C 0.0276 0.27983 0.01701 0.26688 0.0125 0.25462 C 0.01111 0.25092 0.00902 0.24421 0.00677 0.24121 C 0.00017 0.23242 0.00382 0.24306 -0.00191 0.22964 C -0.00313 0.22664 -0.0033 0.22271 -0.00486 0.21993 C -0.00834 0.21369 -0.01268 0.20837 -0.0165 0.20235 C -0.01927 0.19842 -0.02518 0.19102 -0.02518 0.19125 C -0.02761 0.17738 -0.02414 0.18732 -0.03091 0.18131 C -0.03264 0.17969 -0.03351 0.17715 -0.03525 0.17553 C -0.04098 0.16998 -0.04896 0.16928 -0.05556 0.1679 C -0.06598 0.15864 -0.07865 0.15726 -0.09028 0.1524 C -0.10313 0.14084 -0.13542 0.13968 -0.15122 0.13691 C -0.16181 0.1302 -0.18594 0.12927 -0.18594 0.12951 C -0.20226 0.12049 -0.22223 0.12025 -0.23959 0.11771 C -0.27917 0.10638 -0.33542 0.11517 -0.36719 0.11563 C -0.37639 0.12002 -0.38316 0.12372 -0.39323 0.12534 C -0.39914 0.13066 -0.40521 0.13806 -0.41216 0.14084 C -0.41927 0.14731 -0.42743 0.15124 -0.43525 0.15633 C -0.44219 0.16096 -0.44879 0.17044 -0.45417 0.17761 C -0.45643 0.18686 -0.46216 0.19172 -0.46563 0.20074 C -0.46962 0.21114 -0.47171 0.22363 -0.47587 0.23358 C -0.47691 0.23589 -0.479 0.23704 -0.48021 0.23936 C -0.48247 0.24306 -0.48386 0.24838 -0.48594 0.25254 C -0.4882 0.25716 -0.49323 0.26642 -0.49323 0.26665 C -0.49375 0.26896 -0.49375 0.27173 -0.49462 0.27405 C -0.49566 0.27682 -0.49879 0.27844 -0.49896 0.28168 C -0.49966 0.29139 -0.49827 0.30111 -0.49757 0.31082 C -0.49688 0.32007 -0.49184 0.32585 -0.48889 0.33395 C -0.48698 0.33926 -0.48646 0.34574 -0.48455 0.35129 C -0.48282 0.35661 -0.48125 0.36193 -0.47882 0.36679 C -0.47778 0.36864 -0.47674 0.37049 -0.47587 0.37257 C -0.46945 0.38876 -0.46546 0.40448 -0.45261 0.41304 C -0.44671 0.42298 -0.43924 0.432 -0.4323 0.44195 C -0.42917 0.44611 -0.42431 0.44773 -0.42084 0.45166 C -0.41094 0.46299 -0.40122 0.47132 -0.38889 0.47664 C -0.38212 0.48381 -0.37396 0.48866 -0.36563 0.49213 C -0.35261 0.50393 -0.33455 0.51017 -0.31927 0.51341 C -0.31007 0.52173 -0.29514 0.51988 -0.28455 0.52104 C -0.27066 0.52613 -0.25539 0.52682 -0.24098 0.5289 C -0.21146 0.52636 -0.19844 0.52729 -0.17431 0.51919 C -0.17292 0.5178 -0.17153 0.51618 -0.16997 0.51526 C -0.16823 0.51364 -0.1658 0.5148 -0.16424 0.51341 C -0.16094 0.51017 -0.15851 0.50578 -0.15556 0.50185 C -0.15313 0.49861 -0.15174 0.49421 -0.14983 0.49028 C -0.14879 0.48843 -0.14688 0.4845 -0.14688 0.48473 C -0.14497 0.4734 -0.14306 0.46253 -0.14098 0.45166 C -0.13941 0.44403 -0.13664 0.42853 -0.13664 0.42877 C -0.13716 0.41396 -0.13698 0.38667 -0.13959 0.36864 C -0.1415 0.35522 -0.15851 0.324 -0.16719 0.3166 C -0.1698 0.30203 -0.16615 0.31406 -0.17292 0.30504 C -0.17969 0.29602 -0.17101 0.30064 -0.1816 0.29717 C -0.19167 0.28839 -0.20209 0.28469 -0.21355 0.27983 C -0.22848 0.28052 -0.24584 0.27104 -0.25851 0.28168 C -0.26302 0.28538 -0.25504 0.33348 -0.25122 0.34343 C -0.24896 0.37303 -0.2349 0.42553 -0.26129 0.43825 C -0.26563 0.43686 -0.27049 0.43709 -0.27431 0.43432 C -0.27657 0.432 -0.28039 0.41628 -0.2816 0.41304 C -0.28073 0.39199 -0.28681 0.37095 -0.26997 0.37627 C -0.26528 0.38043 -0.26216 0.38598 -0.25851 0.39176 C -0.25747 0.39361 -0.25556 0.39754 -0.25556 0.39778 " pathEditMode="relative" rAng="0" ptsTypes="fffffffffffffffffffffffffffffffffffffffffffffffffffffffffffffffffffffffffffffffffffffffffffffffffffffffffffffffffffA">
                                      <p:cBhvr>
                                        <p:cTn id="26" dur="2000" fill="hold"/>
                                        <p:tgtEl>
                                          <p:spTgt spid="6"/>
                                        </p:tgtEl>
                                        <p:attrNameLst>
                                          <p:attrName>ppt_x</p:attrName>
                                          <p:attrName>ppt_y</p:attrName>
                                        </p:attrNameLst>
                                      </p:cBhvr>
                                      <p:rCtr x="-357" y="299"/>
                                    </p:animMotion>
                                  </p:childTnLst>
                                </p:cTn>
                              </p:par>
                            </p:childTnLst>
                          </p:cTn>
                        </p:par>
                        <p:par>
                          <p:cTn id="27" fill="hold">
                            <p:stCondLst>
                              <p:cond delay="12000"/>
                            </p:stCondLst>
                            <p:childTnLst>
                              <p:par>
                                <p:cTn id="28" presetID="10" presetClass="exit" presetSubtype="0" fill="hold" nodeType="afterEffect">
                                  <p:stCondLst>
                                    <p:cond delay="300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pic>
        <p:nvPicPr>
          <p:cNvPr id="36867" name="Picture 3" descr="C:\Users\user\Desktop\КОНКУРС\tiffany-blue-box.jpg"/>
          <p:cNvPicPr>
            <a:picLocks noChangeAspect="1" noChangeArrowheads="1"/>
          </p:cNvPicPr>
          <p:nvPr/>
        </p:nvPicPr>
        <p:blipFill>
          <a:blip r:embed="rId3" cstate="print"/>
          <a:srcRect/>
          <a:stretch>
            <a:fillRect/>
          </a:stretch>
        </p:blipFill>
        <p:spPr bwMode="auto">
          <a:xfrm>
            <a:off x="2285984" y="1514589"/>
            <a:ext cx="4853007" cy="4771931"/>
          </a:xfrm>
          <a:prstGeom prst="rect">
            <a:avLst/>
          </a:prstGeom>
          <a:noFill/>
        </p:spPr>
      </p:pic>
      <p:sp>
        <p:nvSpPr>
          <p:cNvPr id="5" name="TextBox 4"/>
          <p:cNvSpPr txBox="1"/>
          <p:nvPr/>
        </p:nvSpPr>
        <p:spPr>
          <a:xfrm>
            <a:off x="1428728" y="285728"/>
            <a:ext cx="6786610" cy="1015663"/>
          </a:xfrm>
          <a:prstGeom prst="rect">
            <a:avLst/>
          </a:prstGeom>
          <a:noFill/>
        </p:spPr>
        <p:txBody>
          <a:bodyPr wrap="square" rtlCol="0">
            <a:spAutoFit/>
          </a:bodyPr>
          <a:lstStyle/>
          <a:p>
            <a:pPr algn="ctr"/>
            <a:r>
              <a:rPr lang="ru-RU" sz="6000" dirty="0" smtClean="0">
                <a:solidFill>
                  <a:srgbClr val="0070C0"/>
                </a:solidFill>
              </a:rPr>
              <a:t>СИНИЙ ЯЩИК</a:t>
            </a:r>
            <a:endParaRPr lang="ru-RU" sz="6000" dirty="0">
              <a:solidFill>
                <a:srgbClr val="0070C0"/>
              </a:solidFill>
            </a:endParaRPr>
          </a:p>
        </p:txBody>
      </p:sp>
      <p:pic>
        <p:nvPicPr>
          <p:cNvPr id="6" name="Gong.mp3">
            <a:hlinkClick r:id="" action="ppaction://media"/>
          </p:cNvPr>
          <p:cNvPicPr>
            <a:picLocks noRot="1" noChangeAspect="1"/>
          </p:cNvPicPr>
          <p:nvPr>
            <a:audioFile r:link="rId1"/>
          </p:nvPr>
        </p:nvPicPr>
        <p:blipFill>
          <a:blip r:embed="rId4" cstate="print"/>
          <a:stretch>
            <a:fillRect/>
          </a:stretch>
        </p:blipFill>
        <p:spPr>
          <a:xfrm>
            <a:off x="9644098" y="35716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100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2000"/>
                                        <p:tgtEl>
                                          <p:spTgt spid="36867"/>
                                        </p:tgtEl>
                                      </p:cBhvr>
                                    </p:animEffect>
                                    <p:anim calcmode="lin" valueType="num">
                                      <p:cBhvr>
                                        <p:cTn id="8" dur="2000" fill="hold"/>
                                        <p:tgtEl>
                                          <p:spTgt spid="36867"/>
                                        </p:tgtEl>
                                        <p:attrNameLst>
                                          <p:attrName>style.rotation</p:attrName>
                                        </p:attrNameLst>
                                      </p:cBhvr>
                                      <p:tavLst>
                                        <p:tav tm="0">
                                          <p:val>
                                            <p:fltVal val="720"/>
                                          </p:val>
                                        </p:tav>
                                        <p:tav tm="100000">
                                          <p:val>
                                            <p:fltVal val="0"/>
                                          </p:val>
                                        </p:tav>
                                      </p:tavLst>
                                    </p:anim>
                                    <p:anim calcmode="lin" valueType="num">
                                      <p:cBhvr>
                                        <p:cTn id="9" dur="2000" fill="hold"/>
                                        <p:tgtEl>
                                          <p:spTgt spid="36867"/>
                                        </p:tgtEl>
                                        <p:attrNameLst>
                                          <p:attrName>ppt_h</p:attrName>
                                        </p:attrNameLst>
                                      </p:cBhvr>
                                      <p:tavLst>
                                        <p:tav tm="0">
                                          <p:val>
                                            <p:fltVal val="0"/>
                                          </p:val>
                                        </p:tav>
                                        <p:tav tm="100000">
                                          <p:val>
                                            <p:strVal val="#ppt_h"/>
                                          </p:val>
                                        </p:tav>
                                      </p:tavLst>
                                    </p:anim>
                                    <p:anim calcmode="lin" valueType="num">
                                      <p:cBhvr>
                                        <p:cTn id="10" dur="2000" fill="hold"/>
                                        <p:tgtEl>
                                          <p:spTgt spid="36867"/>
                                        </p:tgtEl>
                                        <p:attrNameLst>
                                          <p:attrName>ppt_w</p:attrName>
                                        </p:attrNameLst>
                                      </p:cBhvr>
                                      <p:tavLst>
                                        <p:tav tm="0">
                                          <p:val>
                                            <p:fltVal val="0"/>
                                          </p:val>
                                        </p:tav>
                                        <p:tav tm="100000">
                                          <p:val>
                                            <p:strVal val="#ppt_w"/>
                                          </p:val>
                                        </p:tav>
                                      </p:tavLst>
                                    </p:anim>
                                  </p:childTnLst>
                                </p:cTn>
                              </p:par>
                            </p:childTnLst>
                          </p:cTn>
                        </p:par>
                        <p:par>
                          <p:cTn id="11" fill="hold">
                            <p:stCondLst>
                              <p:cond delay="3000"/>
                            </p:stCondLst>
                            <p:childTnLst>
                              <p:par>
                                <p:cTn id="12" presetID="1" presetClass="mediacall" presetSubtype="0" fill="hold" nodeType="afterEffect">
                                  <p:stCondLst>
                                    <p:cond delay="500"/>
                                  </p:stCondLst>
                                  <p:childTnLst>
                                    <p:cmd type="call" cmd="playFrom(0.0)">
                                      <p:cBhvr>
                                        <p:cTn id="13" dur="6069" fill="hold"/>
                                        <p:tgtEl>
                                          <p:spTgt spid="6"/>
                                        </p:tgtEl>
                                      </p:cBhvr>
                                    </p:cmd>
                                  </p:childTnLst>
                                </p:cTn>
                              </p:par>
                              <p:par>
                                <p:cTn id="14" presetID="23" presetClass="entr" presetSubtype="16"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643182"/>
            <a:ext cx="8229600" cy="1143000"/>
          </a:xfrm>
        </p:spPr>
        <p:txBody>
          <a:bodyPr>
            <a:noAutofit/>
          </a:bodyPr>
          <a:lstStyle/>
          <a:p>
            <a:r>
              <a:rPr lang="ru-RU" sz="7200" dirty="0" smtClean="0">
                <a:solidFill>
                  <a:schemeClr val="accent6">
                    <a:lumMod val="75000"/>
                  </a:schemeClr>
                </a:solidFill>
              </a:rPr>
              <a:t>ПЕРЕМЕНА</a:t>
            </a:r>
            <a:endParaRPr lang="ru-RU" sz="7200" dirty="0">
              <a:solidFill>
                <a:schemeClr val="accent6">
                  <a:lumMod val="75000"/>
                </a:schemeClr>
              </a:solidFill>
            </a:endParaRPr>
          </a:p>
        </p:txBody>
      </p:sp>
      <p:pic>
        <p:nvPicPr>
          <p:cNvPr id="4" name="02)(www.muzico.ru).mp3">
            <a:hlinkClick r:id="" action="ppaction://media"/>
          </p:cNvPr>
          <p:cNvPicPr>
            <a:picLocks noRot="1" noChangeAspect="1"/>
          </p:cNvPicPr>
          <p:nvPr>
            <a:audioFile r:link="rId1"/>
          </p:nvPr>
        </p:nvPicPr>
        <p:blipFill>
          <a:blip r:embed="rId3" cstate="print"/>
          <a:stretch>
            <a:fillRect/>
          </a:stretch>
        </p:blipFill>
        <p:spPr>
          <a:xfrm>
            <a:off x="9858412" y="0"/>
            <a:ext cx="304800" cy="304800"/>
          </a:xfrm>
          <a:prstGeom prst="rect">
            <a:avLst/>
          </a:prstGeom>
        </p:spPr>
      </p:pic>
      <p:sp>
        <p:nvSpPr>
          <p:cNvPr id="5" name="TextBox 4"/>
          <p:cNvSpPr txBox="1"/>
          <p:nvPr/>
        </p:nvSpPr>
        <p:spPr>
          <a:xfrm>
            <a:off x="2928926" y="3857628"/>
            <a:ext cx="3402726" cy="584775"/>
          </a:xfrm>
          <a:prstGeom prst="rect">
            <a:avLst/>
          </a:prstGeom>
          <a:noFill/>
        </p:spPr>
        <p:txBody>
          <a:bodyPr wrap="none" rtlCol="0">
            <a:spAutoFit/>
          </a:bodyPr>
          <a:lstStyle/>
          <a:p>
            <a:r>
              <a:rPr lang="ru-RU" sz="3200" dirty="0" smtClean="0">
                <a:solidFill>
                  <a:schemeClr val="tx2">
                    <a:lumMod val="20000"/>
                    <a:lumOff val="80000"/>
                  </a:schemeClr>
                </a:solidFill>
              </a:rPr>
              <a:t>игра со зрителями</a:t>
            </a:r>
            <a:endParaRPr lang="ru-RU" sz="3200" dirty="0">
              <a:solidFill>
                <a:schemeClr val="tx2">
                  <a:lumMod val="20000"/>
                  <a:lumOff val="80000"/>
                </a:schemeClr>
              </a:solidFill>
            </a:endParaRPr>
          </a:p>
        </p:txBody>
      </p:sp>
      <p:pic>
        <p:nvPicPr>
          <p:cNvPr id="6" name="Рисунок 5" descr="mage36.gif"/>
          <p:cNvPicPr>
            <a:picLocks noChangeAspect="1"/>
          </p:cNvPicPr>
          <p:nvPr/>
        </p:nvPicPr>
        <p:blipFill>
          <a:blip r:embed="rId4" cstate="print"/>
          <a:stretch>
            <a:fillRect/>
          </a:stretch>
        </p:blipFill>
        <p:spPr>
          <a:xfrm>
            <a:off x="4945858" y="0"/>
            <a:ext cx="4198142" cy="3071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0" fill="hold"/>
                                        <p:tgtEl>
                                          <p:spTgt spid="4"/>
                                        </p:tgtEl>
                                      </p:cBhvr>
                                    </p:cmd>
                                  </p:childTnLst>
                                </p:cTn>
                              </p:par>
                              <p:par>
                                <p:cTn id="7" presetID="49" presetClass="entr" presetSubtype="0" decel="100000" fill="hold" grpId="0" nodeType="withEffect">
                                  <p:stCondLst>
                                    <p:cond delay="500"/>
                                  </p:stCondLst>
                                  <p:childTnLst>
                                    <p:set>
                                      <p:cBhvr>
                                        <p:cTn id="8" dur="1" fill="hold">
                                          <p:stCondLst>
                                            <p:cond delay="0"/>
                                          </p:stCondLst>
                                        </p:cTn>
                                        <p:tgtEl>
                                          <p:spTgt spid="2"/>
                                        </p:tgtEl>
                                        <p:attrNameLst>
                                          <p:attrName>style.visibility</p:attrName>
                                        </p:attrNameLst>
                                      </p:cBhvr>
                                      <p:to>
                                        <p:strVal val="visible"/>
                                      </p:to>
                                    </p:set>
                                    <p:anim calcmode="lin" valueType="num">
                                      <p:cBhvr>
                                        <p:cTn id="9" dur="3000" fill="hold"/>
                                        <p:tgtEl>
                                          <p:spTgt spid="2"/>
                                        </p:tgtEl>
                                        <p:attrNameLst>
                                          <p:attrName>ppt_w</p:attrName>
                                        </p:attrNameLst>
                                      </p:cBhvr>
                                      <p:tavLst>
                                        <p:tav tm="0">
                                          <p:val>
                                            <p:fltVal val="0"/>
                                          </p:val>
                                        </p:tav>
                                        <p:tav tm="100000">
                                          <p:val>
                                            <p:strVal val="#ppt_w"/>
                                          </p:val>
                                        </p:tav>
                                      </p:tavLst>
                                    </p:anim>
                                    <p:anim calcmode="lin" valueType="num">
                                      <p:cBhvr>
                                        <p:cTn id="10" dur="3000" fill="hold"/>
                                        <p:tgtEl>
                                          <p:spTgt spid="2"/>
                                        </p:tgtEl>
                                        <p:attrNameLst>
                                          <p:attrName>ppt_h</p:attrName>
                                        </p:attrNameLst>
                                      </p:cBhvr>
                                      <p:tavLst>
                                        <p:tav tm="0">
                                          <p:val>
                                            <p:fltVal val="0"/>
                                          </p:val>
                                        </p:tav>
                                        <p:tav tm="100000">
                                          <p:val>
                                            <p:strVal val="#ppt_h"/>
                                          </p:val>
                                        </p:tav>
                                      </p:tavLst>
                                    </p:anim>
                                    <p:anim calcmode="lin" valueType="num">
                                      <p:cBhvr>
                                        <p:cTn id="11" dur="3000" fill="hold"/>
                                        <p:tgtEl>
                                          <p:spTgt spid="2"/>
                                        </p:tgtEl>
                                        <p:attrNameLst>
                                          <p:attrName>style.rotation</p:attrName>
                                        </p:attrNameLst>
                                      </p:cBhvr>
                                      <p:tavLst>
                                        <p:tav tm="0">
                                          <p:val>
                                            <p:fltVal val="360"/>
                                          </p:val>
                                        </p:tav>
                                        <p:tav tm="100000">
                                          <p:val>
                                            <p:fltVal val="0"/>
                                          </p:val>
                                        </p:tav>
                                      </p:tavLst>
                                    </p:anim>
                                    <p:animEffect transition="in" filter="fade">
                                      <p:cBhvr>
                                        <p:cTn id="12" dur="3000"/>
                                        <p:tgtEl>
                                          <p:spTgt spid="2"/>
                                        </p:tgtEl>
                                      </p:cBhvr>
                                    </p:animEffect>
                                  </p:childTnLst>
                                </p:cTn>
                              </p:par>
                            </p:childTnLst>
                          </p:cTn>
                        </p:par>
                        <p:par>
                          <p:cTn id="13" fill="hold">
                            <p:stCondLst>
                              <p:cond delay="3500"/>
                            </p:stCondLst>
                            <p:childTnLst>
                              <p:par>
                                <p:cTn id="14" presetID="3" presetClass="entr" presetSubtype="10" fill="hold" grpId="0" nodeType="afterEffect">
                                  <p:stCondLst>
                                    <p:cond delay="150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par>
                          <p:cTn id="17" fill="hold">
                            <p:stCondLst>
                              <p:cond delay="5500"/>
                            </p:stCondLst>
                            <p:childTnLst>
                              <p:par>
                                <p:cTn id="18" presetID="49" presetClass="entr" presetSubtype="0" decel="100000" fill="hold" nodeType="afterEffect">
                                  <p:stCondLst>
                                    <p:cond delay="2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style.rotation</p:attrName>
                                        </p:attrNameLst>
                                      </p:cBhvr>
                                      <p:tavLst>
                                        <p:tav tm="0">
                                          <p:val>
                                            <p:fltVal val="360"/>
                                          </p:val>
                                        </p:tav>
                                        <p:tav tm="100000">
                                          <p:val>
                                            <p:fltVal val="0"/>
                                          </p:val>
                                        </p:tav>
                                      </p:tavLst>
                                    </p:anim>
                                    <p:animEffect transition="in" filter="fade">
                                      <p:cBhvr>
                                        <p:cTn id="23" dur="2000"/>
                                        <p:tgtEl>
                                          <p:spTgt spid="6"/>
                                        </p:tgtEl>
                                      </p:cBhvr>
                                    </p:animEffect>
                                  </p:childTnLst>
                                </p:cTn>
                              </p:par>
                            </p:childTnLst>
                          </p:cTn>
                        </p:par>
                        <p:par>
                          <p:cTn id="24" fill="hold">
                            <p:stCondLst>
                              <p:cond delay="9500"/>
                            </p:stCondLst>
                            <p:childTnLst>
                              <p:par>
                                <p:cTn id="25" presetID="0" presetClass="path" presetSubtype="0" accel="50000" decel="50000" fill="hold" nodeType="afterEffect">
                                  <p:stCondLst>
                                    <p:cond delay="500"/>
                                  </p:stCondLst>
                                  <p:childTnLst>
                                    <p:animMotion origin="layout" path="M 0.05451 4.47734E-6 C -0.00348 -0.00417 -0.0599 -0.01689 -0.11789 -0.01943 C -0.14271 -0.02336 -0.16684 -0.0303 -0.19184 -0.03284 C -0.19896 -0.03932 -0.22414 -0.04279 -0.23386 -0.04441 C -0.24167 -0.05158 -0.25035 -0.05088 -0.2599 -0.05227 C -0.29514 -0.0636 -0.33056 -0.04926 -0.36563 -0.04649 C -0.38924 -0.03978 -0.37917 -0.0421 -0.39618 -0.03863 C -0.39757 -0.03793 -0.39914 -0.0377 -0.40052 -0.03678 C -0.40209 -0.03562 -0.40313 -0.03354 -0.40486 -0.03284 C -0.40764 -0.03169 -0.41059 -0.03192 -0.41355 -0.03099 C -0.42414 -0.02799 -0.43473 -0.02128 -0.44549 -0.01943 C -0.45261 -0.01827 -0.4599 -0.01827 -0.46719 -0.01758 C -0.48299 -0.01388 -0.4941 -0.00787 -0.51059 -0.00579 C -0.52865 0.00023 -0.54653 0.00763 -0.56424 0.01526 C -0.57275 0.01896 -0.57535 0.02451 -0.58316 0.03075 C -0.58403 0.03145 -0.59289 0.03469 -0.59323 0.03469 C -0.59966 0.04741 -0.59184 0.03469 -0.60191 0.04232 C -0.60365 0.04371 -0.60452 0.04648 -0.60625 0.0481 C -0.60903 0.05041 -0.61216 0.05157 -0.61493 0.05388 C -0.62483 0.06174 -0.63421 0.07631 -0.64098 0.0888 C -0.64827 0.10222 -0.65278 0.11887 -0.65556 0.13506 C -0.65677 0.14199 -0.65851 0.15633 -0.65851 0.15656 C -0.65938 0.18732 -0.66094 0.20559 -0.66424 0.23358 C -0.66285 0.26133 -0.66129 0.29185 -0.65417 0.31845 C -0.64671 0.3462 -0.65226 0.31151 -0.64688 0.34551 C -0.64497 0.3573 -0.64306 0.37326 -0.63525 0.3802 C -0.62986 0.39061 -0.62292 0.39662 -0.6165 0.40541 C -0.61007 0.41396 -0.60122 0.42761 -0.59184 0.432 C -0.58646 0.43478 -0.58473 0.43524 -0.57882 0.4401 C -0.57032 0.4468 -0.55955 0.45513 -0.55122 0.46322 C -0.54219 0.47201 -0.55157 0.46692 -0.54254 0.47086 C -0.54202 0.4734 -0.54236 0.47664 -0.54098 0.47872 C -0.53386 0.48913 -0.50799 0.51341 -0.50191 0.51919 C -0.49861 0.52243 -0.49549 0.52636 -0.49184 0.5289 C -0.48889 0.53075 -0.48577 0.53191 -0.48316 0.53469 C -0.47552 0.54093 -0.46927 0.55134 -0.46129 0.55781 C -0.45261 0.56498 -0.44375 0.57146 -0.43525 0.57909 C -0.42952 0.58418 -0.41841 0.58626 -0.41216 0.5888 C -0.40209 0.59713 -0.39167 0.60013 -0.38021 0.60222 C -0.3533 0.61748 -0.38594 0.60037 -0.3599 0.60985 C -0.32188 0.62257 -0.35157 0.61679 -0.32796 0.62164 C -0.31997 0.62627 -0.3132 0.62835 -0.30486 0.63112 C -0.29323 0.63899 -0.28004 0.64014 -0.26719 0.64269 C -0.24254 0.64754 -0.21806 0.64963 -0.19323 0.6524 C -0.16459 0.66211 -0.14306 0.65726 -0.11059 0.65633 C -0.10087 0.64986 -0.09427 0.64986 -0.08455 0.64662 C -0.07483 0.63783 -0.08577 0.64662 -0.06563 0.63899 C -0.06355 0.63829 -0.06198 0.63598 -0.0599 0.63506 C -0.05521 0.63321 -0.05018 0.63159 -0.04549 0.63112 C -0.03889 0.6258 -0.03334 0.61887 -0.02657 0.61355 C -0.02084 0.60938 -0.01198 0.60592 -0.00625 0.60222 C 0.00451 0.59505 0.01145 0.58626 0.01979 0.57516 C 0.02274 0.57123 0.02257 0.56637 0.02413 0.56174 C 0.02673 0.55411 0.02934 0.54579 0.03281 0.53862 C 0.03489 0.52798 0.03628 0.51734 0.0401 0.50763 C 0.04895 0.44403 0.05833 0.37326 0.03871 0.31267 C 0.03663 0.30619 0.03541 0.29717 0.03281 0.29139 C 0.0276 0.27983 0.01701 0.26688 0.0125 0.25462 C 0.01111 0.25092 0.00902 0.24421 0.00677 0.24121 C 0.00017 0.23242 0.00382 0.24306 -0.00191 0.22964 C -0.00313 0.22664 -0.0033 0.22271 -0.00486 0.21993 C -0.00834 0.21369 -0.01268 0.20837 -0.0165 0.20235 C -0.01927 0.19842 -0.02518 0.19102 -0.02518 0.19125 C -0.02761 0.17738 -0.02414 0.18732 -0.03091 0.18131 C -0.03264 0.17969 -0.03351 0.17715 -0.03525 0.17553 C -0.04098 0.16998 -0.04896 0.16928 -0.05556 0.1679 C -0.06598 0.15864 -0.07865 0.15726 -0.09028 0.1524 C -0.10313 0.14084 -0.13542 0.13968 -0.15122 0.13691 C -0.16181 0.1302 -0.18594 0.12927 -0.18594 0.12951 C -0.20226 0.12049 -0.22223 0.12025 -0.23959 0.11771 C -0.27917 0.10638 -0.33542 0.11517 -0.36719 0.11563 C -0.37639 0.12002 -0.38316 0.12372 -0.39323 0.12534 C -0.39914 0.13066 -0.40521 0.13806 -0.41216 0.14084 C -0.41927 0.14731 -0.42743 0.15124 -0.43525 0.15633 C -0.44219 0.16096 -0.44879 0.17044 -0.45417 0.17761 C -0.45643 0.18686 -0.46216 0.19172 -0.46563 0.20074 C -0.46962 0.21114 -0.47171 0.22363 -0.47587 0.23358 C -0.47691 0.23589 -0.479 0.23704 -0.48021 0.23936 C -0.48247 0.24306 -0.48386 0.24838 -0.48594 0.25254 C -0.4882 0.25716 -0.49323 0.26642 -0.49323 0.26665 C -0.49375 0.26896 -0.49375 0.27173 -0.49462 0.27405 C -0.49566 0.27682 -0.49879 0.27844 -0.49896 0.28168 C -0.49966 0.29139 -0.49827 0.30111 -0.49757 0.31082 C -0.49688 0.32007 -0.49184 0.32585 -0.48889 0.33395 C -0.48698 0.33926 -0.48646 0.34574 -0.48455 0.35129 C -0.48282 0.35661 -0.48125 0.36193 -0.47882 0.36679 C -0.47778 0.36864 -0.47674 0.37049 -0.47587 0.37257 C -0.46945 0.38876 -0.46546 0.40448 -0.45261 0.41304 C -0.44671 0.42298 -0.43924 0.432 -0.4323 0.44195 C -0.42917 0.44611 -0.42431 0.44773 -0.42084 0.45166 C -0.41094 0.46299 -0.40122 0.47132 -0.38889 0.47664 C -0.38212 0.48381 -0.37396 0.48866 -0.36563 0.49213 C -0.35261 0.50393 -0.33455 0.51017 -0.31927 0.51341 C -0.31007 0.52173 -0.29514 0.51988 -0.28455 0.52104 C -0.27066 0.52613 -0.25539 0.52682 -0.24098 0.5289 C -0.21146 0.52636 -0.19844 0.52729 -0.17431 0.51919 C -0.17292 0.5178 -0.17153 0.51618 -0.16997 0.51526 C -0.16823 0.51364 -0.1658 0.5148 -0.16424 0.51341 C -0.16094 0.51017 -0.15851 0.50578 -0.15556 0.50185 C -0.15313 0.49861 -0.15174 0.49421 -0.14983 0.49028 C -0.14879 0.48843 -0.14688 0.4845 -0.14688 0.48473 C -0.14497 0.4734 -0.14306 0.46253 -0.14098 0.45166 C -0.13941 0.44403 -0.13664 0.42853 -0.13664 0.42877 C -0.13716 0.41396 -0.13698 0.38667 -0.13959 0.36864 C -0.1415 0.35522 -0.15851 0.324 -0.16719 0.3166 C -0.1698 0.30203 -0.16615 0.31406 -0.17292 0.30504 C -0.17969 0.29602 -0.17101 0.30064 -0.1816 0.29717 C -0.19167 0.28839 -0.20209 0.28469 -0.21355 0.27983 C -0.22848 0.28052 -0.24584 0.27104 -0.25851 0.28168 C -0.26302 0.28538 -0.25504 0.33348 -0.25122 0.34343 C -0.24896 0.37303 -0.2349 0.42553 -0.26129 0.43825 C -0.26563 0.43686 -0.27049 0.43709 -0.27431 0.43432 C -0.27657 0.432 -0.28039 0.41628 -0.2816 0.41304 C -0.28073 0.39199 -0.28681 0.37095 -0.26997 0.37627 C -0.26528 0.38043 -0.26216 0.38598 -0.25851 0.39176 C -0.25747 0.39361 -0.25556 0.39754 -0.25556 0.39778 " pathEditMode="relative" rAng="0" ptsTypes="fffffffffffffffffffffffffffffffffffffffffffffffffffffffffffffffffffffffffffffffffffffffffffffffffffffffffffffffffffA">
                                      <p:cBhvr>
                                        <p:cTn id="26" dur="2000" fill="hold"/>
                                        <p:tgtEl>
                                          <p:spTgt spid="6"/>
                                        </p:tgtEl>
                                        <p:attrNameLst>
                                          <p:attrName>ppt_x</p:attrName>
                                          <p:attrName>ppt_y</p:attrName>
                                        </p:attrNameLst>
                                      </p:cBhvr>
                                      <p:rCtr x="-357" y="299"/>
                                    </p:animMotion>
                                  </p:childTnLst>
                                </p:cTn>
                              </p:par>
                            </p:childTnLst>
                          </p:cTn>
                        </p:par>
                        <p:par>
                          <p:cTn id="27" fill="hold">
                            <p:stCondLst>
                              <p:cond delay="12000"/>
                            </p:stCondLst>
                            <p:childTnLst>
                              <p:par>
                                <p:cTn id="28" presetID="10" presetClass="exit" presetSubtype="0" fill="hold" nodeType="afterEffect">
                                  <p:stCondLst>
                                    <p:cond delay="3000"/>
                                  </p:stCondLst>
                                  <p:childTnLst>
                                    <p:animEffect transition="out" filter="fade">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sp>
        <p:nvSpPr>
          <p:cNvPr id="3" name="TextBox 2"/>
          <p:cNvSpPr txBox="1"/>
          <p:nvPr/>
        </p:nvSpPr>
        <p:spPr>
          <a:xfrm>
            <a:off x="857224" y="500042"/>
            <a:ext cx="7215238" cy="1200329"/>
          </a:xfrm>
          <a:prstGeom prst="rect">
            <a:avLst/>
          </a:prstGeom>
          <a:noFill/>
        </p:spPr>
        <p:txBody>
          <a:bodyPr wrap="square" rtlCol="0">
            <a:spAutoFit/>
          </a:bodyPr>
          <a:lstStyle/>
          <a:p>
            <a:pPr algn="ctr"/>
            <a:r>
              <a:rPr lang="ru-RU" sz="7200" dirty="0" smtClean="0">
                <a:solidFill>
                  <a:schemeClr val="bg1"/>
                </a:solidFill>
              </a:rPr>
              <a:t>Найди </a:t>
            </a:r>
            <a:r>
              <a:rPr lang="ru-RU" sz="7200" dirty="0" err="1" smtClean="0">
                <a:solidFill>
                  <a:schemeClr val="bg1"/>
                </a:solidFill>
              </a:rPr>
              <a:t>ОМа</a:t>
            </a:r>
            <a:endParaRPr lang="ru-RU" sz="7200" dirty="0">
              <a:solidFill>
                <a:schemeClr val="bg1"/>
              </a:solidFill>
            </a:endParaRPr>
          </a:p>
        </p:txBody>
      </p:sp>
      <p:pic>
        <p:nvPicPr>
          <p:cNvPr id="38914" name="Picture 2" descr="C:\Users\user\Desktop\КОНКУРС\Georg-simon-ohm2.jpg"/>
          <p:cNvPicPr>
            <a:picLocks noChangeAspect="1" noChangeArrowheads="1"/>
          </p:cNvPicPr>
          <p:nvPr/>
        </p:nvPicPr>
        <p:blipFill>
          <a:blip r:embed="rId2" cstate="print"/>
          <a:srcRect/>
          <a:stretch>
            <a:fillRect/>
          </a:stretch>
        </p:blipFill>
        <p:spPr bwMode="auto">
          <a:xfrm>
            <a:off x="2920995" y="1701808"/>
            <a:ext cx="3222641" cy="3798894"/>
          </a:xfrm>
          <a:prstGeom prst="rect">
            <a:avLst/>
          </a:prstGeom>
          <a:noFill/>
        </p:spPr>
      </p:pic>
      <p:sp>
        <p:nvSpPr>
          <p:cNvPr id="5" name="TextBox 4"/>
          <p:cNvSpPr txBox="1"/>
          <p:nvPr/>
        </p:nvSpPr>
        <p:spPr>
          <a:xfrm>
            <a:off x="642910" y="5643578"/>
            <a:ext cx="8072494" cy="954107"/>
          </a:xfrm>
          <a:prstGeom prst="rect">
            <a:avLst/>
          </a:prstGeom>
          <a:noFill/>
        </p:spPr>
        <p:txBody>
          <a:bodyPr wrap="square" rtlCol="0">
            <a:spAutoFit/>
          </a:bodyPr>
          <a:lstStyle/>
          <a:p>
            <a:pPr algn="ctr"/>
            <a:r>
              <a:rPr lang="ru-RU" sz="2800" dirty="0" smtClean="0">
                <a:solidFill>
                  <a:schemeClr val="bg1"/>
                </a:solidFill>
              </a:rPr>
              <a:t>Найдите как можно больше слов, в состав которых входит фамилия великого немецкого физика</a:t>
            </a:r>
            <a:endParaRPr lang="ru-RU"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par>
                          <p:cTn id="8" fill="hold">
                            <p:stCondLst>
                              <p:cond delay="3000"/>
                            </p:stCondLst>
                            <p:childTnLst>
                              <p:par>
                                <p:cTn id="9" presetID="45" presetClass="entr" presetSubtype="0" fill="hold" grpId="0" nodeType="afterEffect">
                                  <p:stCondLst>
                                    <p:cond delay="100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sp>
        <p:nvSpPr>
          <p:cNvPr id="3" name="TextBox 2"/>
          <p:cNvSpPr txBox="1"/>
          <p:nvPr/>
        </p:nvSpPr>
        <p:spPr>
          <a:xfrm>
            <a:off x="-214346" y="1285860"/>
            <a:ext cx="9358346" cy="4524315"/>
          </a:xfrm>
          <a:prstGeom prst="rect">
            <a:avLst/>
          </a:prstGeom>
          <a:noFill/>
        </p:spPr>
        <p:txBody>
          <a:bodyPr wrap="square" rtlCol="0">
            <a:spAutoFit/>
          </a:bodyPr>
          <a:lstStyle/>
          <a:p>
            <a:pPr algn="ctr"/>
            <a:r>
              <a:rPr lang="ru-RU" sz="7200" dirty="0" smtClean="0">
                <a:solidFill>
                  <a:schemeClr val="bg1"/>
                </a:solidFill>
              </a:rPr>
              <a:t>Экон</a:t>
            </a:r>
            <a:r>
              <a:rPr lang="ru-RU" sz="7200" dirty="0" smtClean="0">
                <a:solidFill>
                  <a:srgbClr val="FF0000"/>
                </a:solidFill>
              </a:rPr>
              <a:t>ом</a:t>
            </a:r>
            <a:r>
              <a:rPr lang="ru-RU" sz="7200" dirty="0" smtClean="0">
                <a:solidFill>
                  <a:schemeClr val="bg1"/>
                </a:solidFill>
              </a:rPr>
              <a:t>ный незнак</a:t>
            </a:r>
            <a:r>
              <a:rPr lang="ru-RU" sz="7200" dirty="0" smtClean="0">
                <a:solidFill>
                  <a:srgbClr val="FF0000"/>
                </a:solidFill>
              </a:rPr>
              <a:t>ом</a:t>
            </a:r>
            <a:r>
              <a:rPr lang="ru-RU" sz="7200" dirty="0" smtClean="0">
                <a:solidFill>
                  <a:schemeClr val="bg1"/>
                </a:solidFill>
              </a:rPr>
              <a:t>ец познак</a:t>
            </a:r>
            <a:r>
              <a:rPr lang="ru-RU" sz="7200" dirty="0" smtClean="0">
                <a:solidFill>
                  <a:srgbClr val="FF0000"/>
                </a:solidFill>
              </a:rPr>
              <a:t>ом</a:t>
            </a:r>
            <a:r>
              <a:rPr lang="ru-RU" sz="7200" dirty="0" smtClean="0">
                <a:solidFill>
                  <a:schemeClr val="bg1"/>
                </a:solidFill>
              </a:rPr>
              <a:t>ился с</a:t>
            </a:r>
            <a:r>
              <a:rPr lang="ru-RU" sz="7200" dirty="0" smtClean="0">
                <a:solidFill>
                  <a:srgbClr val="FF0000"/>
                </a:solidFill>
              </a:rPr>
              <a:t>о</a:t>
            </a:r>
            <a:r>
              <a:rPr lang="ru-RU" sz="7200" dirty="0" smtClean="0">
                <a:solidFill>
                  <a:schemeClr val="bg1"/>
                </a:solidFill>
              </a:rPr>
              <a:t> </a:t>
            </a:r>
            <a:r>
              <a:rPr lang="ru-RU" sz="7200" dirty="0" smtClean="0">
                <a:solidFill>
                  <a:srgbClr val="FF0000"/>
                </a:solidFill>
              </a:rPr>
              <a:t>м</a:t>
            </a:r>
            <a:r>
              <a:rPr lang="ru-RU" sz="7200" dirty="0" smtClean="0">
                <a:solidFill>
                  <a:schemeClr val="bg1"/>
                </a:solidFill>
              </a:rPr>
              <a:t>ной!!!</a:t>
            </a:r>
            <a:endParaRPr lang="ru-RU" sz="7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285860"/>
            <a:ext cx="8229600" cy="1143000"/>
          </a:xfrm>
        </p:spPr>
        <p:txBody>
          <a:bodyPr/>
          <a:lstStyle/>
          <a:p>
            <a:r>
              <a:rPr lang="en-US" dirty="0" smtClean="0">
                <a:solidFill>
                  <a:schemeClr val="bg1"/>
                </a:solidFill>
              </a:rPr>
              <a:t>V</a:t>
            </a:r>
            <a:r>
              <a:rPr lang="ru-RU" dirty="0" smtClean="0">
                <a:solidFill>
                  <a:schemeClr val="bg1"/>
                </a:solidFill>
              </a:rPr>
              <a:t> конкурс</a:t>
            </a:r>
            <a:endParaRPr lang="ru-RU" dirty="0">
              <a:solidFill>
                <a:schemeClr val="bg1"/>
              </a:solidFill>
            </a:endParaRPr>
          </a:p>
        </p:txBody>
      </p:sp>
      <p:sp>
        <p:nvSpPr>
          <p:cNvPr id="4" name="TextBox 3"/>
          <p:cNvSpPr txBox="1"/>
          <p:nvPr/>
        </p:nvSpPr>
        <p:spPr>
          <a:xfrm>
            <a:off x="1643042" y="2428868"/>
            <a:ext cx="6361613" cy="3046988"/>
          </a:xfrm>
          <a:prstGeom prst="rect">
            <a:avLst/>
          </a:prstGeom>
          <a:noFill/>
        </p:spPr>
        <p:txBody>
          <a:bodyPr wrap="none" rtlCol="0">
            <a:spAutoFit/>
          </a:bodyPr>
          <a:lstStyle/>
          <a:p>
            <a:pPr algn="ctr"/>
            <a:r>
              <a:rPr lang="ru-RU" sz="9600" dirty="0" smtClean="0">
                <a:solidFill>
                  <a:srgbClr val="FF0000"/>
                </a:solidFill>
              </a:rPr>
              <a:t>Конкурс </a:t>
            </a:r>
          </a:p>
          <a:p>
            <a:pPr algn="ctr"/>
            <a:r>
              <a:rPr lang="ru-RU" sz="9600" dirty="0" err="1" smtClean="0">
                <a:solidFill>
                  <a:srgbClr val="FF0000"/>
                </a:solidFill>
              </a:rPr>
              <a:t>КАПИТАНов</a:t>
            </a:r>
            <a:endParaRPr lang="ru-RU" sz="9600" dirty="0">
              <a:solidFill>
                <a:srgbClr val="FF0000"/>
              </a:solidFill>
            </a:endParaRPr>
          </a:p>
        </p:txBody>
      </p:sp>
      <p:pic>
        <p:nvPicPr>
          <p:cNvPr id="5" name="Gong.mp3">
            <a:hlinkClick r:id="" action="ppaction://media"/>
          </p:cNvPr>
          <p:cNvPicPr>
            <a:picLocks noRot="1" noChangeAspect="1"/>
          </p:cNvPicPr>
          <p:nvPr>
            <a:audioFile r:link="rId1"/>
          </p:nvPr>
        </p:nvPicPr>
        <p:blipFill>
          <a:blip r:embed="rId3" cstate="print"/>
          <a:stretch>
            <a:fillRect/>
          </a:stretch>
        </p:blipFill>
        <p:spPr>
          <a:xfrm>
            <a:off x="9286908" y="0"/>
            <a:ext cx="304800" cy="304800"/>
          </a:xfrm>
          <a:prstGeom prst="rect">
            <a:avLst/>
          </a:prstGeom>
        </p:spPr>
      </p:pic>
      <p:sp>
        <p:nvSpPr>
          <p:cNvPr id="6" name="Прямоугольник 5"/>
          <p:cNvSpPr/>
          <p:nvPr/>
        </p:nvSpPr>
        <p:spPr>
          <a:xfrm>
            <a:off x="785786" y="2071678"/>
            <a:ext cx="7715304" cy="1323439"/>
          </a:xfrm>
          <a:prstGeom prst="rect">
            <a:avLst/>
          </a:prstGeom>
        </p:spPr>
        <p:txBody>
          <a:bodyPr wrap="square">
            <a:spAutoFit/>
          </a:bodyPr>
          <a:lstStyle/>
          <a:p>
            <a:pPr algn="ctr"/>
            <a:r>
              <a:rPr lang="ru-RU" sz="4000" dirty="0" smtClean="0">
                <a:solidFill>
                  <a:schemeClr val="bg1"/>
                </a:solidFill>
              </a:rPr>
              <a:t>Раскройте тему </a:t>
            </a:r>
          </a:p>
          <a:p>
            <a:pPr algn="just"/>
            <a:endParaRPr lang="ru-RU" sz="4000" dirty="0">
              <a:solidFill>
                <a:schemeClr val="bg1"/>
              </a:solidFill>
            </a:endParaRPr>
          </a:p>
        </p:txBody>
      </p:sp>
      <p:sp>
        <p:nvSpPr>
          <p:cNvPr id="7" name="Прямоугольник 6"/>
          <p:cNvSpPr/>
          <p:nvPr/>
        </p:nvSpPr>
        <p:spPr>
          <a:xfrm>
            <a:off x="1285852" y="5857892"/>
            <a:ext cx="6858048" cy="584775"/>
          </a:xfrm>
          <a:prstGeom prst="rect">
            <a:avLst/>
          </a:prstGeom>
        </p:spPr>
        <p:txBody>
          <a:bodyPr wrap="square">
            <a:spAutoFit/>
          </a:bodyPr>
          <a:lstStyle/>
          <a:p>
            <a:pPr algn="ctr"/>
            <a:r>
              <a:rPr lang="ru-RU" sz="3200" dirty="0" smtClean="0">
                <a:solidFill>
                  <a:srgbClr val="FFC000"/>
                </a:solidFill>
              </a:rPr>
              <a:t>максимальная оценка – 5 баллов</a:t>
            </a:r>
            <a:endParaRPr lang="ru-RU" sz="32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69" fill="hold"/>
                                        <p:tgtEl>
                                          <p:spTgt spid="5"/>
                                        </p:tgtEl>
                                      </p:cBhvr>
                                    </p:cmd>
                                  </p:childTnLst>
                                </p:cTn>
                              </p:par>
                              <p:par>
                                <p:cTn id="7" presetID="53" presetClass="entr" presetSubtype="0" fill="hold" grpId="0" nodeType="withEffect">
                                  <p:stCondLst>
                                    <p:cond delay="0"/>
                                  </p:stCondLst>
                                  <p:iterate type="lt">
                                    <p:tmPct val="0"/>
                                  </p:iterate>
                                  <p:childTnLst>
                                    <p:set>
                                      <p:cBhvr>
                                        <p:cTn id="8" dur="1" fill="hold">
                                          <p:stCondLst>
                                            <p:cond delay="0"/>
                                          </p:stCondLst>
                                        </p:cTn>
                                        <p:tgtEl>
                                          <p:spTgt spid="2"/>
                                        </p:tgtEl>
                                        <p:attrNameLst>
                                          <p:attrName>style.visibility</p:attrName>
                                        </p:attrNameLst>
                                      </p:cBhvr>
                                      <p:to>
                                        <p:strVal val="visible"/>
                                      </p:to>
                                    </p:set>
                                    <p:anim calcmode="lin" valueType="num">
                                      <p:cBhvr>
                                        <p:cTn id="9" dur="300" fill="hold"/>
                                        <p:tgtEl>
                                          <p:spTgt spid="2"/>
                                        </p:tgtEl>
                                        <p:attrNameLst>
                                          <p:attrName>ppt_w</p:attrName>
                                        </p:attrNameLst>
                                      </p:cBhvr>
                                      <p:tavLst>
                                        <p:tav tm="0">
                                          <p:val>
                                            <p:fltVal val="0"/>
                                          </p:val>
                                        </p:tav>
                                        <p:tav tm="100000">
                                          <p:val>
                                            <p:strVal val="#ppt_w"/>
                                          </p:val>
                                        </p:tav>
                                      </p:tavLst>
                                    </p:anim>
                                    <p:anim calcmode="lin" valueType="num">
                                      <p:cBhvr>
                                        <p:cTn id="10" dur="300" fill="hold"/>
                                        <p:tgtEl>
                                          <p:spTgt spid="2"/>
                                        </p:tgtEl>
                                        <p:attrNameLst>
                                          <p:attrName>ppt_h</p:attrName>
                                        </p:attrNameLst>
                                      </p:cBhvr>
                                      <p:tavLst>
                                        <p:tav tm="0">
                                          <p:val>
                                            <p:fltVal val="0"/>
                                          </p:val>
                                        </p:tav>
                                        <p:tav tm="100000">
                                          <p:val>
                                            <p:strVal val="#ppt_h"/>
                                          </p:val>
                                        </p:tav>
                                      </p:tavLst>
                                    </p:anim>
                                    <p:animEffect transition="in" filter="fade">
                                      <p:cBhvr>
                                        <p:cTn id="11" dur="300"/>
                                        <p:tgtEl>
                                          <p:spTgt spid="2"/>
                                        </p:tgtEl>
                                      </p:cBhvr>
                                    </p:animEffect>
                                  </p:childTnLst>
                                </p:cTn>
                              </p:par>
                              <p:par>
                                <p:cTn id="12" presetID="45" presetClass="entr" presetSubtype="0" fill="hold" grpId="0" nodeType="with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6069"/>
                            </p:stCondLst>
                            <p:childTnLst>
                              <p:par>
                                <p:cTn id="18" presetID="45" presetClass="exit" presetSubtype="0" fill="hold" grpId="1" nodeType="afterEffect">
                                  <p:stCondLst>
                                    <p:cond delay="7000"/>
                                  </p:stCondLst>
                                  <p:iterate type="lt">
                                    <p:tmPct val="10000"/>
                                  </p:iterate>
                                  <p:childTnLst>
                                    <p:animEffect transition="out" filter="fade">
                                      <p:cBhvr>
                                        <p:cTn id="19" dur="2000"/>
                                        <p:tgtEl>
                                          <p:spTgt spid="2"/>
                                        </p:tgtEl>
                                      </p:cBhvr>
                                    </p:animEffect>
                                    <p:anim calcmode="lin" valueType="num">
                                      <p:cBhvr>
                                        <p:cTn id="20"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2000"/>
                                        <p:tgtEl>
                                          <p:spTgt spid="2"/>
                                        </p:tgtEl>
                                        <p:attrNameLst>
                                          <p:attrName>ppt_h</p:attrName>
                                        </p:attrNameLst>
                                      </p:cBhvr>
                                      <p:tavLst>
                                        <p:tav tm="0">
                                          <p:val>
                                            <p:strVal val="ppt_h"/>
                                          </p:val>
                                        </p:tav>
                                        <p:tav tm="100000">
                                          <p:val>
                                            <p:strVal val="ppt_h"/>
                                          </p:val>
                                        </p:tav>
                                      </p:tavLst>
                                    </p:anim>
                                    <p:set>
                                      <p:cBhvr>
                                        <p:cTn id="22" dur="1" fill="hold">
                                          <p:stCondLst>
                                            <p:cond delay="1999"/>
                                          </p:stCondLst>
                                        </p:cTn>
                                        <p:tgtEl>
                                          <p:spTgt spid="2"/>
                                        </p:tgtEl>
                                        <p:attrNameLst>
                                          <p:attrName>style.visibility</p:attrName>
                                        </p:attrNameLst>
                                      </p:cBhvr>
                                      <p:to>
                                        <p:strVal val="hidden"/>
                                      </p:to>
                                    </p:set>
                                  </p:childTnLst>
                                </p:cTn>
                              </p:par>
                            </p:childTnLst>
                          </p:cTn>
                        </p:par>
                        <p:par>
                          <p:cTn id="23" fill="hold">
                            <p:stCondLst>
                              <p:cond delay="16469"/>
                            </p:stCondLst>
                            <p:childTnLst>
                              <p:par>
                                <p:cTn id="24" presetID="45" presetClass="exit" presetSubtype="0" fill="hold" grpId="1" nodeType="afterEffect">
                                  <p:stCondLst>
                                    <p:cond delay="2500"/>
                                  </p:stCondLst>
                                  <p:iterate type="lt">
                                    <p:tmPct val="10000"/>
                                  </p:iterate>
                                  <p:childTnLst>
                                    <p:animEffect transition="out" filter="fade">
                                      <p:cBhvr>
                                        <p:cTn id="25" dur="2000"/>
                                        <p:tgtEl>
                                          <p:spTgt spid="4"/>
                                        </p:tgtEl>
                                      </p:cBhvr>
                                    </p:animEffect>
                                    <p:anim calcmode="lin" valueType="num">
                                      <p:cBhvr>
                                        <p:cTn id="26"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2000"/>
                                        <p:tgtEl>
                                          <p:spTgt spid="4"/>
                                        </p:tgtEl>
                                        <p:attrNameLst>
                                          <p:attrName>ppt_h</p:attrName>
                                        </p:attrNameLst>
                                      </p:cBhvr>
                                      <p:tavLst>
                                        <p:tav tm="0">
                                          <p:val>
                                            <p:strVal val="ppt_h"/>
                                          </p:val>
                                        </p:tav>
                                        <p:tav tm="100000">
                                          <p:val>
                                            <p:strVal val="ppt_h"/>
                                          </p:val>
                                        </p:tav>
                                      </p:tavLst>
                                    </p:anim>
                                    <p:set>
                                      <p:cBhvr>
                                        <p:cTn id="28" dur="1" fill="hold">
                                          <p:stCondLst>
                                            <p:cond delay="1999"/>
                                          </p:stCondLst>
                                        </p:cTn>
                                        <p:tgtEl>
                                          <p:spTgt spid="4"/>
                                        </p:tgtEl>
                                        <p:attrNameLst>
                                          <p:attrName>style.visibility</p:attrName>
                                        </p:attrNameLst>
                                      </p:cBhvr>
                                      <p:to>
                                        <p:strVal val="hidden"/>
                                      </p:to>
                                    </p:set>
                                  </p:childTnLst>
                                </p:cTn>
                              </p:par>
                            </p:childTnLst>
                          </p:cTn>
                        </p:par>
                        <p:par>
                          <p:cTn id="29" fill="hold">
                            <p:stCondLst>
                              <p:cond delay="23969"/>
                            </p:stCondLst>
                            <p:childTnLst>
                              <p:par>
                                <p:cTn id="30" presetID="27" presetClass="entr" presetSubtype="0" fill="hold" grpId="0" nodeType="afterEffect">
                                  <p:stCondLst>
                                    <p:cond delay="4000"/>
                                  </p:stCondLst>
                                  <p:iterate type="lt">
                                    <p:tmPct val="50000"/>
                                  </p:iterate>
                                  <p:childTnLst>
                                    <p:set>
                                      <p:cBhvr>
                                        <p:cTn id="31" dur="1" fill="hold">
                                          <p:stCondLst>
                                            <p:cond delay="0"/>
                                          </p:stCondLst>
                                        </p:cTn>
                                        <p:tgtEl>
                                          <p:spTgt spid="6"/>
                                        </p:tgtEl>
                                        <p:attrNameLst>
                                          <p:attrName>style.visibility</p:attrName>
                                        </p:attrNameLst>
                                      </p:cBhvr>
                                      <p:to>
                                        <p:strVal val="visible"/>
                                      </p:to>
                                    </p:set>
                                    <p:anim calcmode="discrete" valueType="clr">
                                      <p:cBhvr override="childStyle">
                                        <p:cTn id="3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gtEl>
                                        <p:attrNameLst>
                                          <p:attrName>fillcolor</p:attrName>
                                        </p:attrNameLst>
                                      </p:cBhvr>
                                      <p:tavLst>
                                        <p:tav tm="0">
                                          <p:val>
                                            <p:clrVal>
                                              <a:schemeClr val="accent2"/>
                                            </p:clrVal>
                                          </p:val>
                                        </p:tav>
                                        <p:tav tm="50000">
                                          <p:val>
                                            <p:clrVal>
                                              <a:schemeClr val="hlink"/>
                                            </p:clrVal>
                                          </p:val>
                                        </p:tav>
                                      </p:tavLst>
                                    </p:anim>
                                    <p:set>
                                      <p:cBhvr>
                                        <p:cTn id="34" dur="80"/>
                                        <p:tgtEl>
                                          <p:spTgt spid="6"/>
                                        </p:tgtEl>
                                        <p:attrNameLst>
                                          <p:attrName>fill.type</p:attrName>
                                        </p:attrNameLst>
                                      </p:cBhvr>
                                      <p:to>
                                        <p:strVal val="solid"/>
                                      </p:to>
                                    </p:set>
                                  </p:childTnLst>
                                </p:cTn>
                              </p:par>
                            </p:childTnLst>
                          </p:cTn>
                        </p:par>
                        <p:par>
                          <p:cTn id="35" fill="hold">
                            <p:stCondLst>
                              <p:cond delay="28529"/>
                            </p:stCondLst>
                            <p:childTnLst>
                              <p:par>
                                <p:cTn id="36" presetID="38" presetClass="entr" presetSubtype="0" accel="50000" fill="hold" grpId="0" nodeType="afterEffect">
                                  <p:stCondLst>
                                    <p:cond delay="500"/>
                                  </p:stCondLst>
                                  <p:iterate type="lt">
                                    <p:tmPct val="50000"/>
                                  </p:iterate>
                                  <p:childTnLst>
                                    <p:set>
                                      <p:cBhvr>
                                        <p:cTn id="37" dur="1" fill="hold">
                                          <p:stCondLst>
                                            <p:cond delay="0"/>
                                          </p:stCondLst>
                                        </p:cTn>
                                        <p:tgtEl>
                                          <p:spTgt spid="7"/>
                                        </p:tgtEl>
                                        <p:attrNameLst>
                                          <p:attrName>style.visibility</p:attrName>
                                        </p:attrNameLst>
                                      </p:cBhvr>
                                      <p:to>
                                        <p:strVal val="visible"/>
                                      </p:to>
                                    </p:set>
                                    <p:set>
                                      <p:cBhvr>
                                        <p:cTn id="38" dur="228" fill="hold">
                                          <p:stCondLst>
                                            <p:cond delay="0"/>
                                          </p:stCondLst>
                                        </p:cTn>
                                        <p:tgtEl>
                                          <p:spTgt spid="7"/>
                                        </p:tgtEl>
                                        <p:attrNameLst>
                                          <p:attrName>style.rotation</p:attrName>
                                        </p:attrNameLst>
                                      </p:cBhvr>
                                      <p:to>
                                        <p:strVal val="-45.0"/>
                                      </p:to>
                                    </p:set>
                                    <p:anim calcmode="lin" valueType="num">
                                      <p:cBhvr>
                                        <p:cTn id="39"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0"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1"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2"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P spid="2" grpId="1"/>
      <p:bldP spid="4" grpId="0"/>
      <p:bldP spid="4" grpId="1"/>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84" y="2440726"/>
            <a:ext cx="9644130" cy="1631216"/>
          </a:xfrm>
          <a:prstGeom prst="rect">
            <a:avLst/>
          </a:prstGeom>
          <a:noFill/>
        </p:spPr>
        <p:txBody>
          <a:bodyPr wrap="square" rtlCol="0">
            <a:spAutoFit/>
          </a:bodyPr>
          <a:lstStyle/>
          <a:p>
            <a:pPr algn="ctr"/>
            <a:r>
              <a:rPr lang="ru-RU" sz="10000" dirty="0" smtClean="0">
                <a:solidFill>
                  <a:schemeClr val="accent6">
                    <a:lumMod val="75000"/>
                  </a:schemeClr>
                </a:solidFill>
              </a:rPr>
              <a:t>СЛОВО ЖЮРИ</a:t>
            </a:r>
            <a:endParaRPr lang="ru-RU" sz="10000" dirty="0">
              <a:solidFill>
                <a:schemeClr val="accent6">
                  <a:lumMod val="75000"/>
                </a:schemeClr>
              </a:solidFill>
            </a:endParaRPr>
          </a:p>
        </p:txBody>
      </p:sp>
      <p:pic>
        <p:nvPicPr>
          <p:cNvPr id="6" name="fanfar_-_fanfar.mp3">
            <a:hlinkClick r:id="" action="ppaction://media"/>
          </p:cNvPr>
          <p:cNvPicPr>
            <a:picLocks noRot="1" noChangeAspect="1"/>
          </p:cNvPicPr>
          <p:nvPr>
            <a:audioFile r:link="rId1"/>
          </p:nvPr>
        </p:nvPicPr>
        <p:blipFill>
          <a:blip r:embed="rId3" cstate="print"/>
          <a:stretch>
            <a:fillRect/>
          </a:stretch>
        </p:blipFill>
        <p:spPr>
          <a:xfrm>
            <a:off x="9144000" y="0"/>
            <a:ext cx="304800" cy="304800"/>
          </a:xfrm>
          <a:prstGeom prst="rect">
            <a:avLst/>
          </a:prstGeom>
        </p:spPr>
      </p:pic>
      <p:sp>
        <p:nvSpPr>
          <p:cNvPr id="7" name="5-конечная звезда 6"/>
          <p:cNvSpPr/>
          <p:nvPr/>
        </p:nvSpPr>
        <p:spPr>
          <a:xfrm>
            <a:off x="571472" y="3929066"/>
            <a:ext cx="857256" cy="714380"/>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effectLst>
                <a:glow rad="228600">
                  <a:schemeClr val="accent2">
                    <a:satMod val="175000"/>
                    <a:alpha val="40000"/>
                  </a:schemeClr>
                </a:glow>
              </a:effectLst>
            </a:endParaRPr>
          </a:p>
        </p:txBody>
      </p:sp>
      <p:sp>
        <p:nvSpPr>
          <p:cNvPr id="8" name="5-конечная звезда 7"/>
          <p:cNvSpPr/>
          <p:nvPr/>
        </p:nvSpPr>
        <p:spPr>
          <a:xfrm>
            <a:off x="7286644" y="3500438"/>
            <a:ext cx="1357322" cy="1214446"/>
          </a:xfrm>
          <a:prstGeom prst="star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9" name="5-конечная звезда 8"/>
          <p:cNvSpPr/>
          <p:nvPr/>
        </p:nvSpPr>
        <p:spPr>
          <a:xfrm>
            <a:off x="1500166" y="5143512"/>
            <a:ext cx="1571636" cy="1357322"/>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5-конечная звезда 9"/>
          <p:cNvSpPr/>
          <p:nvPr/>
        </p:nvSpPr>
        <p:spPr>
          <a:xfrm>
            <a:off x="1000100" y="1643050"/>
            <a:ext cx="785818" cy="78581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5-конечная звезда 10"/>
          <p:cNvSpPr/>
          <p:nvPr/>
        </p:nvSpPr>
        <p:spPr>
          <a:xfrm>
            <a:off x="5786446" y="4786322"/>
            <a:ext cx="1000132" cy="10001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5-конечная звезда 11"/>
          <p:cNvSpPr/>
          <p:nvPr/>
        </p:nvSpPr>
        <p:spPr>
          <a:xfrm>
            <a:off x="5429256" y="571480"/>
            <a:ext cx="1357322" cy="114300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782" fill="hold"/>
                                        <p:tgtEl>
                                          <p:spTgt spid="6"/>
                                        </p:tgtEl>
                                      </p:cBhvr>
                                    </p:cmd>
                                  </p:childTnLst>
                                </p:cTn>
                              </p:par>
                              <p:par>
                                <p:cTn id="7" presetID="45" presetClass="entr" presetSubtype="0" fill="hold" grpId="0" nodeType="withEffect">
                                  <p:stCondLst>
                                    <p:cond delay="3000"/>
                                  </p:stCondLst>
                                  <p:iterate type="lt">
                                    <p:tmPct val="10000"/>
                                  </p:iterate>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anim calcmode="lin" valueType="num">
                                      <p:cBhvr>
                                        <p:cTn id="10" dur="2000" fill="hold"/>
                                        <p:tgtEl>
                                          <p:spTgt spid="4"/>
                                        </p:tgtEl>
                                        <p:attrNameLst>
                                          <p:attrName>ppt_w</p:attrName>
                                        </p:attrNameLst>
                                      </p:cBhvr>
                                      <p:tavLst>
                                        <p:tav tm="0" fmla="#ppt_w*sin(2.5*pi*$)">
                                          <p:val>
                                            <p:fltVal val="0"/>
                                          </p:val>
                                        </p:tav>
                                        <p:tav tm="100000">
                                          <p:val>
                                            <p:fltVal val="1"/>
                                          </p:val>
                                        </p:tav>
                                      </p:tavLst>
                                    </p:anim>
                                    <p:anim calcmode="lin" valueType="num">
                                      <p:cBhvr>
                                        <p:cTn id="11" dur="2000" fill="hold"/>
                                        <p:tgtEl>
                                          <p:spTgt spid="4"/>
                                        </p:tgtEl>
                                        <p:attrNameLst>
                                          <p:attrName>ppt_h</p:attrName>
                                        </p:attrNameLst>
                                      </p:cBhvr>
                                      <p:tavLst>
                                        <p:tav tm="0">
                                          <p:val>
                                            <p:strVal val="#ppt_h"/>
                                          </p:val>
                                        </p:tav>
                                        <p:tav tm="100000">
                                          <p:val>
                                            <p:strVal val="#ppt_h"/>
                                          </p:val>
                                        </p:tav>
                                      </p:tavLst>
                                    </p:anim>
                                  </p:childTnLst>
                                </p:cTn>
                              </p:par>
                              <p:par>
                                <p:cTn id="12" presetID="10" presetClass="entr" presetSubtype="0" fill="hold" grpId="0" nodeType="withEffect">
                                  <p:stCondLst>
                                    <p:cond delay="12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10" presetClass="entr" presetSubtype="0" fill="hold" grpId="0" nodeType="withEffect">
                                  <p:stCondLst>
                                    <p:cond delay="12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par>
                                <p:cTn id="18" presetID="10" presetClass="entr" presetSubtype="0" fill="hold" grpId="0" nodeType="withEffect">
                                  <p:stCondLst>
                                    <p:cond delay="12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par>
                                <p:cTn id="21" presetID="10" presetClass="entr" presetSubtype="0" fill="hold" grpId="0" nodeType="withEffect">
                                  <p:stCondLst>
                                    <p:cond delay="12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par>
                                <p:cTn id="24" presetID="10" presetClass="entr" presetSubtype="0" fill="hold" grpId="0" nodeType="withEffect">
                                  <p:stCondLst>
                                    <p:cond delay="120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par>
                                <p:cTn id="27" presetID="10" presetClass="entr" presetSubtype="0" fill="hold" grpId="0" nodeType="withEffect">
                                  <p:stCondLst>
                                    <p:cond delay="12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p:bldP spid="7" grpId="0" animBg="1"/>
      <p:bldP spid="8" grpId="0" animBg="1"/>
      <p:bldP spid="9" grpId="0" animBg="1"/>
      <p:bldP spid="10"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76324" y="3244334"/>
            <a:ext cx="5218095" cy="369332"/>
          </a:xfrm>
          <a:prstGeom prst="rect">
            <a:avLst/>
          </a:prstGeom>
        </p:spPr>
        <p:txBody>
          <a:bodyPr wrap="none">
            <a:spAutoFit/>
          </a:bodyPr>
          <a:lstStyle/>
          <a:p>
            <a:r>
              <a:rPr lang="ru-RU" dirty="0" smtClean="0"/>
              <a:t>1540-16031540-16031540-16031540-16031540-1603</a:t>
            </a:r>
            <a:endParaRPr lang="ru-RU" dirty="0"/>
          </a:p>
        </p:txBody>
      </p:sp>
      <p:sp>
        <p:nvSpPr>
          <p:cNvPr id="3" name="TextBox 2"/>
          <p:cNvSpPr txBox="1"/>
          <p:nvPr/>
        </p:nvSpPr>
        <p:spPr>
          <a:xfrm>
            <a:off x="1142976" y="857232"/>
            <a:ext cx="7143800" cy="1938992"/>
          </a:xfrm>
          <a:prstGeom prst="rect">
            <a:avLst/>
          </a:prstGeom>
          <a:noFill/>
        </p:spPr>
        <p:txBody>
          <a:bodyPr wrap="square" rtlCol="0">
            <a:spAutoFit/>
          </a:bodyPr>
          <a:lstStyle/>
          <a:p>
            <a:pPr algn="ctr"/>
            <a:r>
              <a:rPr lang="ru-RU" sz="6000" dirty="0" smtClean="0">
                <a:solidFill>
                  <a:srgbClr val="FF0000"/>
                </a:solidFill>
              </a:rPr>
              <a:t>Поздравляем ВСЕХ участников!!!</a:t>
            </a:r>
            <a:endParaRPr lang="ru-RU" sz="6000" dirty="0">
              <a:solidFill>
                <a:srgbClr val="FF0000"/>
              </a:solidFill>
            </a:endParaRPr>
          </a:p>
        </p:txBody>
      </p:sp>
      <p:sp>
        <p:nvSpPr>
          <p:cNvPr id="5" name="TextBox 4"/>
          <p:cNvSpPr txBox="1"/>
          <p:nvPr/>
        </p:nvSpPr>
        <p:spPr>
          <a:xfrm>
            <a:off x="714348" y="3714752"/>
            <a:ext cx="7643866" cy="1200329"/>
          </a:xfrm>
          <a:prstGeom prst="rect">
            <a:avLst/>
          </a:prstGeom>
          <a:noFill/>
        </p:spPr>
        <p:txBody>
          <a:bodyPr wrap="square" rtlCol="0">
            <a:spAutoFit/>
          </a:bodyPr>
          <a:lstStyle/>
          <a:p>
            <a:pPr algn="ctr"/>
            <a:r>
              <a:rPr lang="ru-RU" sz="3600" dirty="0" smtClean="0">
                <a:solidFill>
                  <a:srgbClr val="FFFF00"/>
                </a:solidFill>
              </a:rPr>
              <a:t>Ведь сегодня Вы смогли применить свои знания на практике!</a:t>
            </a:r>
            <a:endParaRPr lang="ru-RU"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850"/>
                            </p:stCondLst>
                            <p:childTnLst>
                              <p:par>
                                <p:cTn id="13" presetID="35" presetClass="emph" presetSubtype="0" repeatCount="3000" fill="hold" grpId="1" nodeType="afterEffect">
                                  <p:stCondLst>
                                    <p:cond delay="1000"/>
                                  </p:stCondLst>
                                  <p:iterate type="lt">
                                    <p:tmPct val="0"/>
                                  </p:iterate>
                                  <p:childTnLst>
                                    <p:anim calcmode="discrete" valueType="str">
                                      <p:cBhvr>
                                        <p:cTn id="14" dur="1000" fill="hold"/>
                                        <p:tgtEl>
                                          <p:spTgt spid="3"/>
                                        </p:tgtEl>
                                        <p:attrNameLst>
                                          <p:attrName>style.visibility</p:attrName>
                                        </p:attrNameLst>
                                      </p:cBhvr>
                                      <p:tavLst>
                                        <p:tav tm="0">
                                          <p:val>
                                            <p:strVal val="hidden"/>
                                          </p:val>
                                        </p:tav>
                                        <p:tav tm="50000">
                                          <p:val>
                                            <p:strVal val="visible"/>
                                          </p:val>
                                        </p:tav>
                                      </p:tavLst>
                                    </p:anim>
                                  </p:childTnLst>
                                </p:cTn>
                              </p:par>
                            </p:childTnLst>
                          </p:cTn>
                        </p:par>
                        <p:par>
                          <p:cTn id="15" fill="hold">
                            <p:stCondLst>
                              <p:cond delay="5850"/>
                            </p:stCondLst>
                            <p:childTnLst>
                              <p:par>
                                <p:cTn id="16" presetID="3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style.rotation</p:attrName>
                                        </p:attrNameLst>
                                      </p:cBhvr>
                                      <p:tavLst>
                                        <p:tav tm="0">
                                          <p:val>
                                            <p:fltVal val="720"/>
                                          </p:val>
                                        </p:tav>
                                        <p:tav tm="100000">
                                          <p:val>
                                            <p:fltVal val="0"/>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285860"/>
            <a:ext cx="8229600" cy="1143000"/>
          </a:xfrm>
        </p:spPr>
        <p:txBody>
          <a:bodyPr/>
          <a:lstStyle/>
          <a:p>
            <a:r>
              <a:rPr lang="en-US" dirty="0" smtClean="0">
                <a:solidFill>
                  <a:schemeClr val="bg1"/>
                </a:solidFill>
              </a:rPr>
              <a:t>II</a:t>
            </a:r>
            <a:r>
              <a:rPr lang="ru-RU" dirty="0" smtClean="0">
                <a:solidFill>
                  <a:schemeClr val="bg1"/>
                </a:solidFill>
              </a:rPr>
              <a:t> конкурс</a:t>
            </a:r>
            <a:endParaRPr lang="ru-RU" dirty="0">
              <a:solidFill>
                <a:schemeClr val="bg1"/>
              </a:solidFill>
            </a:endParaRPr>
          </a:p>
        </p:txBody>
      </p:sp>
      <p:sp>
        <p:nvSpPr>
          <p:cNvPr id="4" name="TextBox 3"/>
          <p:cNvSpPr txBox="1"/>
          <p:nvPr/>
        </p:nvSpPr>
        <p:spPr>
          <a:xfrm>
            <a:off x="357158" y="3000372"/>
            <a:ext cx="8486298" cy="1446550"/>
          </a:xfrm>
          <a:prstGeom prst="rect">
            <a:avLst/>
          </a:prstGeom>
          <a:noFill/>
        </p:spPr>
        <p:txBody>
          <a:bodyPr wrap="none" rtlCol="0">
            <a:spAutoFit/>
          </a:bodyPr>
          <a:lstStyle/>
          <a:p>
            <a:r>
              <a:rPr lang="ru-RU" sz="8800" b="1" dirty="0" smtClean="0">
                <a:solidFill>
                  <a:srgbClr val="FF0000"/>
                </a:solidFill>
              </a:rPr>
              <a:t>Юные теоретики</a:t>
            </a:r>
            <a:endParaRPr lang="ru-RU" sz="8800" dirty="0">
              <a:solidFill>
                <a:srgbClr val="FF0000"/>
              </a:solidFill>
            </a:endParaRPr>
          </a:p>
        </p:txBody>
      </p:sp>
      <p:pic>
        <p:nvPicPr>
          <p:cNvPr id="5" name="Gong.mp3">
            <a:hlinkClick r:id="" action="ppaction://media"/>
          </p:cNvPr>
          <p:cNvPicPr>
            <a:picLocks noRot="1" noChangeAspect="1"/>
          </p:cNvPicPr>
          <p:nvPr>
            <a:audioFile r:link="rId1"/>
          </p:nvPr>
        </p:nvPicPr>
        <p:blipFill>
          <a:blip r:embed="rId3" cstate="print"/>
          <a:stretch>
            <a:fillRect/>
          </a:stretch>
        </p:blipFill>
        <p:spPr>
          <a:xfrm>
            <a:off x="9286908" y="0"/>
            <a:ext cx="304800" cy="304800"/>
          </a:xfrm>
          <a:prstGeom prst="rect">
            <a:avLst/>
          </a:prstGeom>
        </p:spPr>
      </p:pic>
      <p:sp>
        <p:nvSpPr>
          <p:cNvPr id="6" name="Прямоугольник 5"/>
          <p:cNvSpPr/>
          <p:nvPr/>
        </p:nvSpPr>
        <p:spPr>
          <a:xfrm>
            <a:off x="785786" y="428604"/>
            <a:ext cx="7715304" cy="5632311"/>
          </a:xfrm>
          <a:prstGeom prst="rect">
            <a:avLst/>
          </a:prstGeom>
        </p:spPr>
        <p:txBody>
          <a:bodyPr wrap="square">
            <a:spAutoFit/>
          </a:bodyPr>
          <a:lstStyle/>
          <a:p>
            <a:pPr algn="just"/>
            <a:r>
              <a:rPr lang="ru-RU" sz="3600" dirty="0" smtClean="0">
                <a:solidFill>
                  <a:schemeClr val="bg1"/>
                </a:solidFill>
              </a:rPr>
              <a:t>В данном конкурсе для команд предлагаются четыре вопроса, на которые участники должны ответить за 2 минуты (на вопрос). Правильные варианты ответов команды пишут на листочках и сдают жюри. Максимальное количество баллов за ответ (3) получает команда первая, правильно ответившая на вопрос, вторая – 2 балла, 3-я – 1 балл</a:t>
            </a:r>
            <a:endParaRPr lang="ru-RU" sz="3600" dirty="0">
              <a:solidFill>
                <a:schemeClr val="bg1"/>
              </a:solidFill>
            </a:endParaRPr>
          </a:p>
        </p:txBody>
      </p:sp>
      <p:sp>
        <p:nvSpPr>
          <p:cNvPr id="7" name="Прямоугольник 6"/>
          <p:cNvSpPr/>
          <p:nvPr/>
        </p:nvSpPr>
        <p:spPr>
          <a:xfrm>
            <a:off x="1285852" y="5857892"/>
            <a:ext cx="6858048" cy="584775"/>
          </a:xfrm>
          <a:prstGeom prst="rect">
            <a:avLst/>
          </a:prstGeom>
        </p:spPr>
        <p:txBody>
          <a:bodyPr wrap="square">
            <a:spAutoFit/>
          </a:bodyPr>
          <a:lstStyle/>
          <a:p>
            <a:r>
              <a:rPr lang="ru-RU" sz="3200" dirty="0" smtClean="0">
                <a:solidFill>
                  <a:srgbClr val="FFC000"/>
                </a:solidFill>
              </a:rPr>
              <a:t>максимальная оценка – 12 баллов</a:t>
            </a:r>
            <a:endParaRPr lang="ru-RU" sz="32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69" fill="hold"/>
                                        <p:tgtEl>
                                          <p:spTgt spid="5"/>
                                        </p:tgtEl>
                                      </p:cBhvr>
                                    </p:cmd>
                                  </p:childTnLst>
                                </p:cTn>
                              </p:par>
                              <p:par>
                                <p:cTn id="7" presetID="53" presetClass="entr" presetSubtype="0" fill="hold" grpId="0" nodeType="withEffect">
                                  <p:stCondLst>
                                    <p:cond delay="0"/>
                                  </p:stCondLst>
                                  <p:iterate type="lt">
                                    <p:tmPct val="0"/>
                                  </p:iterate>
                                  <p:childTnLst>
                                    <p:set>
                                      <p:cBhvr>
                                        <p:cTn id="8" dur="1" fill="hold">
                                          <p:stCondLst>
                                            <p:cond delay="0"/>
                                          </p:stCondLst>
                                        </p:cTn>
                                        <p:tgtEl>
                                          <p:spTgt spid="2"/>
                                        </p:tgtEl>
                                        <p:attrNameLst>
                                          <p:attrName>style.visibility</p:attrName>
                                        </p:attrNameLst>
                                      </p:cBhvr>
                                      <p:to>
                                        <p:strVal val="visible"/>
                                      </p:to>
                                    </p:set>
                                    <p:anim calcmode="lin" valueType="num">
                                      <p:cBhvr>
                                        <p:cTn id="9" dur="300" fill="hold"/>
                                        <p:tgtEl>
                                          <p:spTgt spid="2"/>
                                        </p:tgtEl>
                                        <p:attrNameLst>
                                          <p:attrName>ppt_w</p:attrName>
                                        </p:attrNameLst>
                                      </p:cBhvr>
                                      <p:tavLst>
                                        <p:tav tm="0">
                                          <p:val>
                                            <p:fltVal val="0"/>
                                          </p:val>
                                        </p:tav>
                                        <p:tav tm="100000">
                                          <p:val>
                                            <p:strVal val="#ppt_w"/>
                                          </p:val>
                                        </p:tav>
                                      </p:tavLst>
                                    </p:anim>
                                    <p:anim calcmode="lin" valueType="num">
                                      <p:cBhvr>
                                        <p:cTn id="10" dur="300" fill="hold"/>
                                        <p:tgtEl>
                                          <p:spTgt spid="2"/>
                                        </p:tgtEl>
                                        <p:attrNameLst>
                                          <p:attrName>ppt_h</p:attrName>
                                        </p:attrNameLst>
                                      </p:cBhvr>
                                      <p:tavLst>
                                        <p:tav tm="0">
                                          <p:val>
                                            <p:fltVal val="0"/>
                                          </p:val>
                                        </p:tav>
                                        <p:tav tm="100000">
                                          <p:val>
                                            <p:strVal val="#ppt_h"/>
                                          </p:val>
                                        </p:tav>
                                      </p:tavLst>
                                    </p:anim>
                                    <p:animEffect transition="in" filter="fade">
                                      <p:cBhvr>
                                        <p:cTn id="11" dur="300"/>
                                        <p:tgtEl>
                                          <p:spTgt spid="2"/>
                                        </p:tgtEl>
                                      </p:cBhvr>
                                    </p:animEffect>
                                  </p:childTnLst>
                                </p:cTn>
                              </p:par>
                              <p:par>
                                <p:cTn id="12" presetID="45" presetClass="entr" presetSubtype="0" fill="hold" grpId="0" nodeType="with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ppt_w</p:attrName>
                                        </p:attrNameLst>
                                      </p:cBhvr>
                                      <p:tavLst>
                                        <p:tav tm="0" fmla="#ppt_w*sin(2.5*pi*$)">
                                          <p:val>
                                            <p:fltVal val="0"/>
                                          </p:val>
                                        </p:tav>
                                        <p:tav tm="100000">
                                          <p:val>
                                            <p:fltVal val="1"/>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6069"/>
                            </p:stCondLst>
                            <p:childTnLst>
                              <p:par>
                                <p:cTn id="18" presetID="45" presetClass="exit" presetSubtype="0" fill="hold" grpId="1" nodeType="afterEffect">
                                  <p:stCondLst>
                                    <p:cond delay="7000"/>
                                  </p:stCondLst>
                                  <p:iterate type="lt">
                                    <p:tmPct val="10000"/>
                                  </p:iterate>
                                  <p:childTnLst>
                                    <p:animEffect transition="out" filter="fade">
                                      <p:cBhvr>
                                        <p:cTn id="19" dur="2000"/>
                                        <p:tgtEl>
                                          <p:spTgt spid="2"/>
                                        </p:tgtEl>
                                      </p:cBhvr>
                                    </p:animEffect>
                                    <p:anim calcmode="lin" valueType="num">
                                      <p:cBhvr>
                                        <p:cTn id="20"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2000"/>
                                        <p:tgtEl>
                                          <p:spTgt spid="2"/>
                                        </p:tgtEl>
                                        <p:attrNameLst>
                                          <p:attrName>ppt_h</p:attrName>
                                        </p:attrNameLst>
                                      </p:cBhvr>
                                      <p:tavLst>
                                        <p:tav tm="0">
                                          <p:val>
                                            <p:strVal val="ppt_h"/>
                                          </p:val>
                                        </p:tav>
                                        <p:tav tm="100000">
                                          <p:val>
                                            <p:strVal val="ppt_h"/>
                                          </p:val>
                                        </p:tav>
                                      </p:tavLst>
                                    </p:anim>
                                    <p:set>
                                      <p:cBhvr>
                                        <p:cTn id="22" dur="1" fill="hold">
                                          <p:stCondLst>
                                            <p:cond delay="1999"/>
                                          </p:stCondLst>
                                        </p:cTn>
                                        <p:tgtEl>
                                          <p:spTgt spid="2"/>
                                        </p:tgtEl>
                                        <p:attrNameLst>
                                          <p:attrName>style.visibility</p:attrName>
                                        </p:attrNameLst>
                                      </p:cBhvr>
                                      <p:to>
                                        <p:strVal val="hidden"/>
                                      </p:to>
                                    </p:set>
                                  </p:childTnLst>
                                </p:cTn>
                              </p:par>
                            </p:childTnLst>
                          </p:cTn>
                        </p:par>
                        <p:par>
                          <p:cTn id="23" fill="hold">
                            <p:stCondLst>
                              <p:cond delay="16669"/>
                            </p:stCondLst>
                            <p:childTnLst>
                              <p:par>
                                <p:cTn id="24" presetID="45" presetClass="exit" presetSubtype="0" fill="hold" grpId="1" nodeType="afterEffect">
                                  <p:stCondLst>
                                    <p:cond delay="2500"/>
                                  </p:stCondLst>
                                  <p:iterate type="lt">
                                    <p:tmPct val="10000"/>
                                  </p:iterate>
                                  <p:childTnLst>
                                    <p:animEffect transition="out" filter="fade">
                                      <p:cBhvr>
                                        <p:cTn id="25" dur="2000"/>
                                        <p:tgtEl>
                                          <p:spTgt spid="4"/>
                                        </p:tgtEl>
                                      </p:cBhvr>
                                    </p:animEffect>
                                    <p:anim calcmode="lin" valueType="num">
                                      <p:cBhvr>
                                        <p:cTn id="26"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2000"/>
                                        <p:tgtEl>
                                          <p:spTgt spid="4"/>
                                        </p:tgtEl>
                                        <p:attrNameLst>
                                          <p:attrName>ppt_h</p:attrName>
                                        </p:attrNameLst>
                                      </p:cBhvr>
                                      <p:tavLst>
                                        <p:tav tm="0">
                                          <p:val>
                                            <p:strVal val="ppt_h"/>
                                          </p:val>
                                        </p:tav>
                                        <p:tav tm="100000">
                                          <p:val>
                                            <p:strVal val="ppt_h"/>
                                          </p:val>
                                        </p:tav>
                                      </p:tavLst>
                                    </p:anim>
                                    <p:set>
                                      <p:cBhvr>
                                        <p:cTn id="28" dur="1" fill="hold">
                                          <p:stCondLst>
                                            <p:cond delay="1999"/>
                                          </p:stCondLst>
                                        </p:cTn>
                                        <p:tgtEl>
                                          <p:spTgt spid="4"/>
                                        </p:tgtEl>
                                        <p:attrNameLst>
                                          <p:attrName>style.visibility</p:attrName>
                                        </p:attrNameLst>
                                      </p:cBhvr>
                                      <p:to>
                                        <p:strVal val="hidden"/>
                                      </p:to>
                                    </p:set>
                                  </p:childTnLst>
                                </p:cTn>
                              </p:par>
                            </p:childTnLst>
                          </p:cTn>
                        </p:par>
                        <p:par>
                          <p:cTn id="29" fill="hold">
                            <p:stCondLst>
                              <p:cond delay="23569"/>
                            </p:stCondLst>
                            <p:childTnLst>
                              <p:par>
                                <p:cTn id="30" presetID="27" presetClass="entr" presetSubtype="0" fill="hold" grpId="0" nodeType="afterEffect">
                                  <p:stCondLst>
                                    <p:cond delay="4000"/>
                                  </p:stCondLst>
                                  <p:iterate type="lt">
                                    <p:tmPct val="50000"/>
                                  </p:iterate>
                                  <p:childTnLst>
                                    <p:set>
                                      <p:cBhvr>
                                        <p:cTn id="31" dur="1" fill="hold">
                                          <p:stCondLst>
                                            <p:cond delay="0"/>
                                          </p:stCondLst>
                                        </p:cTn>
                                        <p:tgtEl>
                                          <p:spTgt spid="6"/>
                                        </p:tgtEl>
                                        <p:attrNameLst>
                                          <p:attrName>style.visibility</p:attrName>
                                        </p:attrNameLst>
                                      </p:cBhvr>
                                      <p:to>
                                        <p:strVal val="visible"/>
                                      </p:to>
                                    </p:set>
                                    <p:anim calcmode="discrete" valueType="clr">
                                      <p:cBhvr override="childStyle">
                                        <p:cTn id="3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gtEl>
                                        <p:attrNameLst>
                                          <p:attrName>fillcolor</p:attrName>
                                        </p:attrNameLst>
                                      </p:cBhvr>
                                      <p:tavLst>
                                        <p:tav tm="0">
                                          <p:val>
                                            <p:clrVal>
                                              <a:schemeClr val="accent2"/>
                                            </p:clrVal>
                                          </p:val>
                                        </p:tav>
                                        <p:tav tm="50000">
                                          <p:val>
                                            <p:clrVal>
                                              <a:schemeClr val="hlink"/>
                                            </p:clrVal>
                                          </p:val>
                                        </p:tav>
                                      </p:tavLst>
                                    </p:anim>
                                    <p:set>
                                      <p:cBhvr>
                                        <p:cTn id="34" dur="80"/>
                                        <p:tgtEl>
                                          <p:spTgt spid="6"/>
                                        </p:tgtEl>
                                        <p:attrNameLst>
                                          <p:attrName>fill.type</p:attrName>
                                        </p:attrNameLst>
                                      </p:cBhvr>
                                      <p:to>
                                        <p:strVal val="solid"/>
                                      </p:to>
                                    </p:set>
                                  </p:childTnLst>
                                </p:cTn>
                              </p:par>
                            </p:childTnLst>
                          </p:cTn>
                        </p:par>
                        <p:par>
                          <p:cTn id="35" fill="hold">
                            <p:stCondLst>
                              <p:cond delay="38489"/>
                            </p:stCondLst>
                            <p:childTnLst>
                              <p:par>
                                <p:cTn id="36" presetID="38" presetClass="entr" presetSubtype="0" accel="50000" fill="hold" grpId="0" nodeType="afterEffect">
                                  <p:stCondLst>
                                    <p:cond delay="500"/>
                                  </p:stCondLst>
                                  <p:iterate type="lt">
                                    <p:tmPct val="50000"/>
                                  </p:iterate>
                                  <p:childTnLst>
                                    <p:set>
                                      <p:cBhvr>
                                        <p:cTn id="37" dur="1" fill="hold">
                                          <p:stCondLst>
                                            <p:cond delay="0"/>
                                          </p:stCondLst>
                                        </p:cTn>
                                        <p:tgtEl>
                                          <p:spTgt spid="7"/>
                                        </p:tgtEl>
                                        <p:attrNameLst>
                                          <p:attrName>style.visibility</p:attrName>
                                        </p:attrNameLst>
                                      </p:cBhvr>
                                      <p:to>
                                        <p:strVal val="visible"/>
                                      </p:to>
                                    </p:set>
                                    <p:set>
                                      <p:cBhvr>
                                        <p:cTn id="38" dur="228" fill="hold">
                                          <p:stCondLst>
                                            <p:cond delay="0"/>
                                          </p:stCondLst>
                                        </p:cTn>
                                        <p:tgtEl>
                                          <p:spTgt spid="7"/>
                                        </p:tgtEl>
                                        <p:attrNameLst>
                                          <p:attrName>style.rotation</p:attrName>
                                        </p:attrNameLst>
                                      </p:cBhvr>
                                      <p:to>
                                        <p:strVal val="-45.0"/>
                                      </p:to>
                                    </p:set>
                                    <p:anim calcmode="lin" valueType="num">
                                      <p:cBhvr>
                                        <p:cTn id="39"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0"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1"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2"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P spid="2" grpId="1"/>
      <p:bldP spid="4" grpId="0"/>
      <p:bldP spid="4" grpId="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FF00"/>
                </a:solidFill>
              </a:rPr>
              <a:t>О чем речь?</a:t>
            </a:r>
            <a:endParaRPr lang="ru-RU" dirty="0">
              <a:solidFill>
                <a:srgbClr val="FFFF00"/>
              </a:solidFill>
            </a:endParaRPr>
          </a:p>
        </p:txBody>
      </p:sp>
      <p:sp>
        <p:nvSpPr>
          <p:cNvPr id="4" name="TextBox 3"/>
          <p:cNvSpPr txBox="1"/>
          <p:nvPr/>
        </p:nvSpPr>
        <p:spPr>
          <a:xfrm>
            <a:off x="428596" y="1571612"/>
            <a:ext cx="8286808" cy="3477875"/>
          </a:xfrm>
          <a:prstGeom prst="rect">
            <a:avLst/>
          </a:prstGeom>
          <a:noFill/>
        </p:spPr>
        <p:txBody>
          <a:bodyPr wrap="square" rtlCol="0">
            <a:spAutoFit/>
          </a:bodyPr>
          <a:lstStyle/>
          <a:p>
            <a:pPr algn="just"/>
            <a:r>
              <a:rPr lang="ru-RU" sz="4400" dirty="0" smtClean="0">
                <a:solidFill>
                  <a:schemeClr val="bg1"/>
                </a:solidFill>
              </a:rPr>
              <a:t>Он был найден в 1858 году, расшифрован и издан в 1870 году. Рукопись представляла собой узкую и длинную полосу, содержащую 84 задачи.</a:t>
            </a:r>
            <a:endParaRPr lang="ru-RU" sz="4400" dirty="0">
              <a:solidFill>
                <a:schemeClr val="bg1"/>
              </a:solidFill>
            </a:endParaRPr>
          </a:p>
        </p:txBody>
      </p:sp>
      <p:pic>
        <p:nvPicPr>
          <p:cNvPr id="6" name="2минуты.mp3">
            <a:hlinkClick r:id="" action="ppaction://media"/>
          </p:cNvPr>
          <p:cNvPicPr>
            <a:picLocks noRot="1" noChangeAspect="1"/>
          </p:cNvPicPr>
          <p:nvPr>
            <a:audioFile r:link="rId1"/>
          </p:nvPr>
        </p:nvPicPr>
        <p:blipFill>
          <a:blip r:embed="rId4" cstate="print"/>
          <a:stretch>
            <a:fillRect/>
          </a:stretch>
        </p:blipFill>
        <p:spPr>
          <a:xfrm>
            <a:off x="8715404" y="500042"/>
            <a:ext cx="304800" cy="304800"/>
          </a:xfrm>
          <a:prstGeom prst="rect">
            <a:avLst/>
          </a:prstGeom>
        </p:spPr>
      </p:pic>
      <p:pic>
        <p:nvPicPr>
          <p:cNvPr id="7" name="Gong.mp3">
            <a:hlinkClick r:id="" action="ppaction://media"/>
          </p:cNvPr>
          <p:cNvPicPr>
            <a:picLocks noRot="1" noChangeAspect="1"/>
          </p:cNvPicPr>
          <p:nvPr>
            <a:audioFile r:link="rId2"/>
          </p:nvPr>
        </p:nvPicPr>
        <p:blipFill>
          <a:blip r:embed="rId5" cstate="print"/>
          <a:stretch>
            <a:fillRect/>
          </a:stretch>
        </p:blipFill>
        <p:spPr>
          <a:xfrm>
            <a:off x="9358346" y="1928802"/>
            <a:ext cx="304800" cy="304800"/>
          </a:xfrm>
          <a:prstGeom prst="rect">
            <a:avLst/>
          </a:prstGeom>
        </p:spPr>
      </p:pic>
      <p:pic>
        <p:nvPicPr>
          <p:cNvPr id="9" name="Рисунок 8" descr="5d3bd89e1c938c317a2192f1f784e17f.jpg"/>
          <p:cNvPicPr>
            <a:picLocks noChangeAspect="1"/>
          </p:cNvPicPr>
          <p:nvPr/>
        </p:nvPicPr>
        <p:blipFill>
          <a:blip r:embed="rId6" cstate="print"/>
          <a:stretch>
            <a:fillRect/>
          </a:stretch>
        </p:blipFill>
        <p:spPr>
          <a:xfrm>
            <a:off x="-214346" y="0"/>
            <a:ext cx="9358346"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22575" fill="hold"/>
                                        <p:tgtEl>
                                          <p:spTgt spid="6"/>
                                        </p:tgtEl>
                                      </p:cBhvr>
                                    </p:cmd>
                                  </p:childTnLst>
                                </p:cTn>
                              </p:par>
                            </p:childTnLst>
                          </p:cTn>
                        </p:par>
                        <p:par>
                          <p:cTn id="19" fill="hold">
                            <p:stCondLst>
                              <p:cond delay="122575"/>
                            </p:stCondLst>
                            <p:childTnLst>
                              <p:par>
                                <p:cTn id="20" presetID="1" presetClass="mediacall" presetSubtype="0" fill="hold" nodeType="afterEffect">
                                  <p:stCondLst>
                                    <p:cond delay="500"/>
                                  </p:stCondLst>
                                  <p:childTnLst>
                                    <p:cmd type="call" cmd="playFrom(0.0)">
                                      <p:cBhvr>
                                        <p:cTn id="21" dur="6069" fill="hold"/>
                                        <p:tgtEl>
                                          <p:spTgt spid="7"/>
                                        </p:tgtEl>
                                      </p:cBhvr>
                                    </p:cmd>
                                  </p:childTnLst>
                                </p:cTn>
                              </p:par>
                            </p:childTnLst>
                          </p:cTn>
                        </p:par>
                        <p:par>
                          <p:cTn id="22" fill="hold">
                            <p:stCondLst>
                              <p:cond delay="129144"/>
                            </p:stCondLst>
                            <p:childTnLst>
                              <p:par>
                                <p:cTn id="23" presetID="10" presetClass="entr" presetSubtype="0" fill="hold" nodeType="afterEffect">
                                  <p:stCondLst>
                                    <p:cond delay="5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childTnLst>
              </p:cTn>
              <p:nextCondLst>
                <p:cond evt="onClick" delay="0">
                  <p:tgtEl>
                    <p:spTgt spid="6"/>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FF00"/>
                </a:solidFill>
              </a:rPr>
              <a:t>Отгадайте число</a:t>
            </a:r>
            <a:endParaRPr lang="ru-RU" dirty="0">
              <a:solidFill>
                <a:srgbClr val="FFFF00"/>
              </a:solidFill>
            </a:endParaRPr>
          </a:p>
        </p:txBody>
      </p:sp>
      <p:sp>
        <p:nvSpPr>
          <p:cNvPr id="4" name="TextBox 3"/>
          <p:cNvSpPr txBox="1"/>
          <p:nvPr/>
        </p:nvSpPr>
        <p:spPr>
          <a:xfrm>
            <a:off x="-71470" y="2028333"/>
            <a:ext cx="9501222" cy="3400931"/>
          </a:xfrm>
          <a:prstGeom prst="rect">
            <a:avLst/>
          </a:prstGeom>
          <a:noFill/>
        </p:spPr>
        <p:txBody>
          <a:bodyPr wrap="square" rtlCol="0">
            <a:spAutoFit/>
          </a:bodyPr>
          <a:lstStyle/>
          <a:p>
            <a:pPr>
              <a:buFont typeface="Arial" pitchFamily="34" charset="0"/>
              <a:buChar char="•"/>
            </a:pPr>
            <a:r>
              <a:rPr lang="ru-RU" sz="4300" dirty="0" smtClean="0">
                <a:solidFill>
                  <a:srgbClr val="C00000"/>
                </a:solidFill>
              </a:rPr>
              <a:t> Оно представляет собой сумму квадратов первых семи простых;</a:t>
            </a:r>
          </a:p>
          <a:p>
            <a:pPr>
              <a:buFont typeface="Arial" pitchFamily="34" charset="0"/>
              <a:buChar char="•"/>
            </a:pPr>
            <a:r>
              <a:rPr lang="ru-RU" sz="4300" dirty="0" smtClean="0">
                <a:solidFill>
                  <a:srgbClr val="FF0000"/>
                </a:solidFill>
              </a:rPr>
              <a:t> Так же сумму первых 36 натуральных;</a:t>
            </a:r>
          </a:p>
          <a:p>
            <a:pPr>
              <a:buFont typeface="Arial" pitchFamily="34" charset="0"/>
              <a:buChar char="•"/>
            </a:pPr>
            <a:r>
              <a:rPr lang="ru-RU" sz="4300" dirty="0" smtClean="0">
                <a:solidFill>
                  <a:srgbClr val="FFC000"/>
                </a:solidFill>
              </a:rPr>
              <a:t> Разность и сумма шестых степеней первых трех натуральных.</a:t>
            </a:r>
            <a:endParaRPr lang="ru-RU" sz="4300" dirty="0">
              <a:solidFill>
                <a:srgbClr val="FFC000"/>
              </a:solidFill>
            </a:endParaRPr>
          </a:p>
        </p:txBody>
      </p:sp>
      <p:pic>
        <p:nvPicPr>
          <p:cNvPr id="6" name="2минуты.mp3">
            <a:hlinkClick r:id="" action="ppaction://media"/>
          </p:cNvPr>
          <p:cNvPicPr>
            <a:picLocks noRot="1" noChangeAspect="1"/>
          </p:cNvPicPr>
          <p:nvPr>
            <a:audioFile r:link="rId1"/>
          </p:nvPr>
        </p:nvPicPr>
        <p:blipFill>
          <a:blip r:embed="rId4" cstate="print"/>
          <a:stretch>
            <a:fillRect/>
          </a:stretch>
        </p:blipFill>
        <p:spPr>
          <a:xfrm>
            <a:off x="8715404" y="500042"/>
            <a:ext cx="304800" cy="304800"/>
          </a:xfrm>
          <a:prstGeom prst="rect">
            <a:avLst/>
          </a:prstGeom>
        </p:spPr>
      </p:pic>
      <p:pic>
        <p:nvPicPr>
          <p:cNvPr id="7" name="Gong.mp3">
            <a:hlinkClick r:id="" action="ppaction://media"/>
          </p:cNvPr>
          <p:cNvPicPr>
            <a:picLocks noRot="1" noChangeAspect="1"/>
          </p:cNvPicPr>
          <p:nvPr>
            <a:audioFile r:link="rId2"/>
          </p:nvPr>
        </p:nvPicPr>
        <p:blipFill>
          <a:blip r:embed="rId5" cstate="print"/>
          <a:stretch>
            <a:fillRect/>
          </a:stretch>
        </p:blipFill>
        <p:spPr>
          <a:xfrm>
            <a:off x="9358346" y="192880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22575" fill="hold"/>
                                        <p:tgtEl>
                                          <p:spTgt spid="6"/>
                                        </p:tgtEl>
                                      </p:cBhvr>
                                    </p:cmd>
                                  </p:childTnLst>
                                </p:cTn>
                              </p:par>
                            </p:childTnLst>
                          </p:cTn>
                        </p:par>
                        <p:par>
                          <p:cTn id="19" fill="hold">
                            <p:stCondLst>
                              <p:cond delay="122575"/>
                            </p:stCondLst>
                            <p:childTnLst>
                              <p:par>
                                <p:cTn id="20" presetID="1" presetClass="mediacall" presetSubtype="0" fill="hold" nodeType="afterEffect">
                                  <p:stCondLst>
                                    <p:cond delay="500"/>
                                  </p:stCondLst>
                                  <p:childTnLst>
                                    <p:cmd type="call" cmd="playFrom(0.0)">
                                      <p:cBhvr>
                                        <p:cTn id="21" dur="6069" fill="hold"/>
                                        <p:tgtEl>
                                          <p:spTgt spid="7"/>
                                        </p:tgtEl>
                                      </p:cBhvr>
                                    </p:cmd>
                                  </p:childTnLst>
                                </p:cTn>
                              </p:par>
                            </p:childTnLst>
                          </p:cTn>
                        </p:par>
                      </p:childTnLst>
                    </p:cTn>
                  </p:par>
                  <p:par>
                    <p:cTn id="22" fill="hold">
                      <p:stCondLst>
                        <p:cond delay="indefinite"/>
                      </p:stCondLst>
                      <p:childTnLst>
                        <p:par>
                          <p:cTn id="23" fill="hold">
                            <p:stCondLst>
                              <p:cond delay="0"/>
                            </p:stCondLst>
                            <p:childTnLst>
                              <p:par>
                                <p:cTn id="24" presetID="35" presetClass="exit" presetSubtype="0" fill="hold" grpId="1" nodeType="clickEffect">
                                  <p:stCondLst>
                                    <p:cond delay="0"/>
                                  </p:stCondLst>
                                  <p:iterate type="lt">
                                    <p:tmPct val="0"/>
                                  </p:iterate>
                                  <p:childTnLst>
                                    <p:animEffect transition="out" filter="fade">
                                      <p:cBhvr>
                                        <p:cTn id="25" dur="2000"/>
                                        <p:tgtEl>
                                          <p:spTgt spid="2"/>
                                        </p:tgtEl>
                                      </p:cBhvr>
                                    </p:animEffect>
                                    <p:anim calcmode="lin" valueType="num">
                                      <p:cBhvr>
                                        <p:cTn id="26" dur="2000"/>
                                        <p:tgtEl>
                                          <p:spTgt spid="2"/>
                                        </p:tgtEl>
                                        <p:attrNameLst>
                                          <p:attrName>style.rotation</p:attrName>
                                        </p:attrNameLst>
                                      </p:cBhvr>
                                      <p:tavLst>
                                        <p:tav tm="0">
                                          <p:val>
                                            <p:fltVal val="0"/>
                                          </p:val>
                                        </p:tav>
                                        <p:tav tm="100000">
                                          <p:val>
                                            <p:fltVal val="720"/>
                                          </p:val>
                                        </p:tav>
                                      </p:tavLst>
                                    </p:anim>
                                    <p:anim calcmode="lin" valueType="num">
                                      <p:cBhvr>
                                        <p:cTn id="27" dur="2000"/>
                                        <p:tgtEl>
                                          <p:spTgt spid="2"/>
                                        </p:tgtEl>
                                        <p:attrNameLst>
                                          <p:attrName>ppt_h</p:attrName>
                                        </p:attrNameLst>
                                      </p:cBhvr>
                                      <p:tavLst>
                                        <p:tav tm="0">
                                          <p:val>
                                            <p:strVal val="ppt_h"/>
                                          </p:val>
                                        </p:tav>
                                        <p:tav tm="100000">
                                          <p:val>
                                            <p:fltVal val="0"/>
                                          </p:val>
                                        </p:tav>
                                      </p:tavLst>
                                    </p:anim>
                                    <p:anim calcmode="lin" valueType="num">
                                      <p:cBhvr>
                                        <p:cTn id="28" dur="2000"/>
                                        <p:tgtEl>
                                          <p:spTgt spid="2"/>
                                        </p:tgtEl>
                                        <p:attrNameLst>
                                          <p:attrName>ppt_w</p:attrName>
                                        </p:attrNameLst>
                                      </p:cBhvr>
                                      <p:tavLst>
                                        <p:tav tm="0">
                                          <p:val>
                                            <p:strVal val="ppt_w"/>
                                          </p:val>
                                        </p:tav>
                                        <p:tav tm="100000">
                                          <p:val>
                                            <p:fltVal val="0"/>
                                          </p:val>
                                        </p:tav>
                                      </p:tavLst>
                                    </p:anim>
                                    <p:set>
                                      <p:cBhvr>
                                        <p:cTn id="29" dur="1" fill="hold">
                                          <p:stCondLst>
                                            <p:cond delay="1999"/>
                                          </p:stCondLst>
                                        </p:cTn>
                                        <p:tgtEl>
                                          <p:spTgt spid="2"/>
                                        </p:tgtEl>
                                        <p:attrNameLst>
                                          <p:attrName>style.visibility</p:attrName>
                                        </p:attrNameLst>
                                      </p:cBhvr>
                                      <p:to>
                                        <p:strVal val="hidden"/>
                                      </p:to>
                                    </p:set>
                                  </p:childTnLst>
                                </p:cTn>
                              </p:par>
                              <p:par>
                                <p:cTn id="30" presetID="35" presetClass="exit" presetSubtype="0" fill="hold" grpId="1" nodeType="withEffect">
                                  <p:stCondLst>
                                    <p:cond delay="0"/>
                                  </p:stCondLst>
                                  <p:iterate type="lt">
                                    <p:tmPct val="0"/>
                                  </p:iterate>
                                  <p:childTnLst>
                                    <p:animEffect transition="out" filter="fade">
                                      <p:cBhvr>
                                        <p:cTn id="31" dur="2000"/>
                                        <p:tgtEl>
                                          <p:spTgt spid="4"/>
                                        </p:tgtEl>
                                      </p:cBhvr>
                                    </p:animEffect>
                                    <p:anim calcmode="lin" valueType="num">
                                      <p:cBhvr>
                                        <p:cTn id="32" dur="2000"/>
                                        <p:tgtEl>
                                          <p:spTgt spid="4"/>
                                        </p:tgtEl>
                                        <p:attrNameLst>
                                          <p:attrName>style.rotation</p:attrName>
                                        </p:attrNameLst>
                                      </p:cBhvr>
                                      <p:tavLst>
                                        <p:tav tm="0">
                                          <p:val>
                                            <p:fltVal val="0"/>
                                          </p:val>
                                        </p:tav>
                                        <p:tav tm="100000">
                                          <p:val>
                                            <p:fltVal val="720"/>
                                          </p:val>
                                        </p:tav>
                                      </p:tavLst>
                                    </p:anim>
                                    <p:anim calcmode="lin" valueType="num">
                                      <p:cBhvr>
                                        <p:cTn id="33" dur="2000"/>
                                        <p:tgtEl>
                                          <p:spTgt spid="4"/>
                                        </p:tgtEl>
                                        <p:attrNameLst>
                                          <p:attrName>ppt_h</p:attrName>
                                        </p:attrNameLst>
                                      </p:cBhvr>
                                      <p:tavLst>
                                        <p:tav tm="0">
                                          <p:val>
                                            <p:strVal val="ppt_h"/>
                                          </p:val>
                                        </p:tav>
                                        <p:tav tm="100000">
                                          <p:val>
                                            <p:fltVal val="0"/>
                                          </p:val>
                                        </p:tav>
                                      </p:tavLst>
                                    </p:anim>
                                    <p:anim calcmode="lin" valueType="num">
                                      <p:cBhvr>
                                        <p:cTn id="34" dur="2000"/>
                                        <p:tgtEl>
                                          <p:spTgt spid="4"/>
                                        </p:tgtEl>
                                        <p:attrNameLst>
                                          <p:attrName>ppt_w</p:attrName>
                                        </p:attrNameLst>
                                      </p:cBhvr>
                                      <p:tavLst>
                                        <p:tav tm="0">
                                          <p:val>
                                            <p:strVal val="ppt_w"/>
                                          </p:val>
                                        </p:tav>
                                        <p:tav tm="100000">
                                          <p:val>
                                            <p:fltVal val="0"/>
                                          </p:val>
                                        </p:tav>
                                      </p:tavLst>
                                    </p:anim>
                                    <p:set>
                                      <p:cBhvr>
                                        <p:cTn id="35"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2" grpId="0"/>
      <p:bldP spid="2"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8"/>
            <a:ext cx="8229600" cy="1143000"/>
          </a:xfrm>
        </p:spPr>
        <p:txBody>
          <a:bodyPr/>
          <a:lstStyle/>
          <a:p>
            <a:r>
              <a:rPr lang="ru-RU" dirty="0" smtClean="0">
                <a:solidFill>
                  <a:schemeClr val="bg1"/>
                </a:solidFill>
              </a:rPr>
              <a:t>2</a:t>
            </a:r>
            <a:r>
              <a:rPr lang="ru-RU" baseline="30000" dirty="0" smtClean="0">
                <a:solidFill>
                  <a:schemeClr val="bg1"/>
                </a:solidFill>
              </a:rPr>
              <a:t>2</a:t>
            </a:r>
            <a:r>
              <a:rPr lang="ru-RU" dirty="0" smtClean="0">
                <a:solidFill>
                  <a:schemeClr val="bg1"/>
                </a:solidFill>
              </a:rPr>
              <a:t>+3</a:t>
            </a:r>
            <a:r>
              <a:rPr lang="ru-RU" baseline="30000" dirty="0" smtClean="0">
                <a:solidFill>
                  <a:schemeClr val="bg1"/>
                </a:solidFill>
              </a:rPr>
              <a:t>2</a:t>
            </a:r>
            <a:r>
              <a:rPr lang="ru-RU" dirty="0" smtClean="0">
                <a:solidFill>
                  <a:schemeClr val="bg1"/>
                </a:solidFill>
              </a:rPr>
              <a:t>+5</a:t>
            </a:r>
            <a:r>
              <a:rPr lang="ru-RU" baseline="30000" dirty="0" smtClean="0">
                <a:solidFill>
                  <a:schemeClr val="bg1"/>
                </a:solidFill>
              </a:rPr>
              <a:t>2</a:t>
            </a:r>
            <a:r>
              <a:rPr lang="ru-RU" dirty="0" smtClean="0">
                <a:solidFill>
                  <a:schemeClr val="bg1"/>
                </a:solidFill>
              </a:rPr>
              <a:t>+7</a:t>
            </a:r>
            <a:r>
              <a:rPr lang="ru-RU" baseline="30000" dirty="0" smtClean="0">
                <a:solidFill>
                  <a:schemeClr val="bg1"/>
                </a:solidFill>
              </a:rPr>
              <a:t>2</a:t>
            </a:r>
            <a:r>
              <a:rPr lang="ru-RU" dirty="0" smtClean="0">
                <a:solidFill>
                  <a:schemeClr val="bg1"/>
                </a:solidFill>
              </a:rPr>
              <a:t>+11</a:t>
            </a:r>
            <a:r>
              <a:rPr lang="ru-RU" baseline="30000" dirty="0" smtClean="0">
                <a:solidFill>
                  <a:schemeClr val="bg1"/>
                </a:solidFill>
              </a:rPr>
              <a:t>2</a:t>
            </a:r>
            <a:r>
              <a:rPr lang="ru-RU" dirty="0" smtClean="0">
                <a:solidFill>
                  <a:schemeClr val="bg1"/>
                </a:solidFill>
              </a:rPr>
              <a:t>+13</a:t>
            </a:r>
            <a:r>
              <a:rPr lang="ru-RU" baseline="30000" dirty="0" smtClean="0">
                <a:solidFill>
                  <a:schemeClr val="bg1"/>
                </a:solidFill>
              </a:rPr>
              <a:t>2</a:t>
            </a:r>
            <a:r>
              <a:rPr lang="ru-RU" dirty="0" smtClean="0">
                <a:solidFill>
                  <a:schemeClr val="bg1"/>
                </a:solidFill>
              </a:rPr>
              <a:t>+17</a:t>
            </a:r>
            <a:r>
              <a:rPr lang="ru-RU" baseline="30000" dirty="0" smtClean="0">
                <a:solidFill>
                  <a:schemeClr val="bg1"/>
                </a:solidFill>
              </a:rPr>
              <a:t>2</a:t>
            </a:r>
            <a:r>
              <a:rPr lang="ru-RU" dirty="0" smtClean="0">
                <a:solidFill>
                  <a:schemeClr val="bg1"/>
                </a:solidFill>
              </a:rPr>
              <a:t>=666</a:t>
            </a:r>
            <a:endParaRPr lang="ru-RU" dirty="0">
              <a:solidFill>
                <a:schemeClr val="bg1"/>
              </a:solidFill>
            </a:endParaRPr>
          </a:p>
        </p:txBody>
      </p:sp>
      <p:sp>
        <p:nvSpPr>
          <p:cNvPr id="4" name="Заголовок 1"/>
          <p:cNvSpPr txBox="1">
            <a:spLocks/>
          </p:cNvSpPr>
          <p:nvPr/>
        </p:nvSpPr>
        <p:spPr>
          <a:xfrm>
            <a:off x="642910" y="4572016"/>
            <a:ext cx="8229600" cy="1143000"/>
          </a:xfrm>
          <a:prstGeom prst="rect">
            <a:avLst/>
          </a:prstGeom>
        </p:spPr>
        <p:txBody>
          <a:bodyPr vert="horz" lIns="91440" tIns="45720" rIns="91440" bIns="45720" rtlCol="0" anchor="ctr">
            <a:normAutofit/>
          </a:bodyPr>
          <a:lstStyle/>
          <a:p>
            <a:pPr lvl="0" algn="ctr">
              <a:spcBef>
                <a:spcPct val="0"/>
              </a:spcBef>
            </a:pPr>
            <a:r>
              <a:rPr lang="en-US" sz="4400" dirty="0" smtClean="0">
                <a:solidFill>
                  <a:schemeClr val="bg1"/>
                </a:solidFill>
              </a:rPr>
              <a:t>1</a:t>
            </a:r>
            <a:r>
              <a:rPr lang="en-US" sz="4400" baseline="30000" dirty="0" smtClean="0">
                <a:solidFill>
                  <a:schemeClr val="bg1"/>
                </a:solidFill>
              </a:rPr>
              <a:t>6</a:t>
            </a:r>
            <a:r>
              <a:rPr lang="en-US" sz="4400" dirty="0" smtClean="0">
                <a:solidFill>
                  <a:schemeClr val="bg1"/>
                </a:solidFill>
              </a:rPr>
              <a:t>-2</a:t>
            </a:r>
            <a:r>
              <a:rPr lang="en-US" sz="4400" baseline="30000" dirty="0" smtClean="0">
                <a:solidFill>
                  <a:schemeClr val="bg1"/>
                </a:solidFill>
              </a:rPr>
              <a:t>6</a:t>
            </a:r>
            <a:r>
              <a:rPr lang="en-US" sz="4400" dirty="0" smtClean="0">
                <a:solidFill>
                  <a:schemeClr val="bg1"/>
                </a:solidFill>
              </a:rPr>
              <a:t>+3</a:t>
            </a:r>
            <a:r>
              <a:rPr lang="en-US" sz="4400" baseline="30000" dirty="0" smtClean="0">
                <a:solidFill>
                  <a:schemeClr val="bg1"/>
                </a:solidFill>
              </a:rPr>
              <a:t>6</a:t>
            </a:r>
            <a:r>
              <a:rPr lang="en-US" sz="4400" dirty="0" smtClean="0">
                <a:solidFill>
                  <a:schemeClr val="bg1"/>
                </a:solidFill>
              </a:rPr>
              <a:t>=666</a:t>
            </a:r>
            <a:endParaRPr kumimoji="0" lang="ru-RU"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219" name="Picture 3"/>
          <p:cNvPicPr>
            <a:picLocks noChangeAspect="1" noChangeArrowheads="1"/>
          </p:cNvPicPr>
          <p:nvPr/>
        </p:nvPicPr>
        <p:blipFill>
          <a:blip r:embed="rId2" cstate="print"/>
          <a:srcRect/>
          <a:stretch>
            <a:fillRect/>
          </a:stretch>
        </p:blipFill>
        <p:spPr bwMode="auto">
          <a:xfrm>
            <a:off x="2166938" y="2714628"/>
            <a:ext cx="4810125" cy="1143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500"/>
                                  </p:stCondLst>
                                  <p:childTnLst>
                                    <p:set>
                                      <p:cBhvr>
                                        <p:cTn id="13" dur="1" fill="hold">
                                          <p:stCondLst>
                                            <p:cond delay="0"/>
                                          </p:stCondLst>
                                        </p:cTn>
                                        <p:tgtEl>
                                          <p:spTgt spid="9219"/>
                                        </p:tgtEl>
                                        <p:attrNameLst>
                                          <p:attrName>style.visibility</p:attrName>
                                        </p:attrNameLst>
                                      </p:cBhvr>
                                      <p:to>
                                        <p:strVal val="visible"/>
                                      </p:to>
                                    </p:set>
                                    <p:animEffect transition="in" filter="fade">
                                      <p:cBhvr>
                                        <p:cTn id="14" dur="2000"/>
                                        <p:tgtEl>
                                          <p:spTgt spid="9219"/>
                                        </p:tgtEl>
                                      </p:cBhvr>
                                    </p:animEffect>
                                    <p:anim calcmode="lin" valueType="num">
                                      <p:cBhvr>
                                        <p:cTn id="15" dur="2000" fill="hold"/>
                                        <p:tgtEl>
                                          <p:spTgt spid="9219"/>
                                        </p:tgtEl>
                                        <p:attrNameLst>
                                          <p:attrName>style.rotation</p:attrName>
                                        </p:attrNameLst>
                                      </p:cBhvr>
                                      <p:tavLst>
                                        <p:tav tm="0">
                                          <p:val>
                                            <p:fltVal val="720"/>
                                          </p:val>
                                        </p:tav>
                                        <p:tav tm="100000">
                                          <p:val>
                                            <p:fltVal val="0"/>
                                          </p:val>
                                        </p:tav>
                                      </p:tavLst>
                                    </p:anim>
                                    <p:anim calcmode="lin" valueType="num">
                                      <p:cBhvr>
                                        <p:cTn id="16" dur="2000" fill="hold"/>
                                        <p:tgtEl>
                                          <p:spTgt spid="9219"/>
                                        </p:tgtEl>
                                        <p:attrNameLst>
                                          <p:attrName>ppt_h</p:attrName>
                                        </p:attrNameLst>
                                      </p:cBhvr>
                                      <p:tavLst>
                                        <p:tav tm="0">
                                          <p:val>
                                            <p:fltVal val="0"/>
                                          </p:val>
                                        </p:tav>
                                        <p:tav tm="100000">
                                          <p:val>
                                            <p:strVal val="#ppt_h"/>
                                          </p:val>
                                        </p:tav>
                                      </p:tavLst>
                                    </p:anim>
                                    <p:anim calcmode="lin" valueType="num">
                                      <p:cBhvr>
                                        <p:cTn id="17" dur="2000" fill="hold"/>
                                        <p:tgtEl>
                                          <p:spTgt spid="9219"/>
                                        </p:tgtEl>
                                        <p:attrNameLst>
                                          <p:attrName>ppt_w</p:attrName>
                                        </p:attrNameLst>
                                      </p:cBhvr>
                                      <p:tavLst>
                                        <p:tav tm="0">
                                          <p:val>
                                            <p:fltVal val="0"/>
                                          </p:val>
                                        </p:tav>
                                        <p:tav tm="100000">
                                          <p:val>
                                            <p:strVal val="#ppt_w"/>
                                          </p:val>
                                        </p:tav>
                                      </p:tavLst>
                                    </p:anim>
                                  </p:childTnLst>
                                </p:cTn>
                              </p:par>
                            </p:childTnLst>
                          </p:cTn>
                        </p:par>
                        <p:par>
                          <p:cTn id="18" fill="hold">
                            <p:stCondLst>
                              <p:cond delay="4500"/>
                            </p:stCondLst>
                            <p:childTnLst>
                              <p:par>
                                <p:cTn id="19" presetID="35" presetClass="entr" presetSubtype="0" fill="hold" grpId="0" nodeType="after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style.rotation</p:attrName>
                                        </p:attrNameLst>
                                      </p:cBhvr>
                                      <p:tavLst>
                                        <p:tav tm="0">
                                          <p:val>
                                            <p:fltVal val="720"/>
                                          </p:val>
                                        </p:tav>
                                        <p:tav tm="100000">
                                          <p:val>
                                            <p:fltVal val="0"/>
                                          </p:val>
                                        </p:tav>
                                      </p:tavLst>
                                    </p:anim>
                                    <p:anim calcmode="lin" valueType="num">
                                      <p:cBhvr>
                                        <p:cTn id="23" dur="2000" fill="hold"/>
                                        <p:tgtEl>
                                          <p:spTgt spid="4"/>
                                        </p:tgtEl>
                                        <p:attrNameLst>
                                          <p:attrName>ppt_h</p:attrName>
                                        </p:attrNameLst>
                                      </p:cBhvr>
                                      <p:tavLst>
                                        <p:tav tm="0">
                                          <p:val>
                                            <p:fltVal val="0"/>
                                          </p:val>
                                        </p:tav>
                                        <p:tav tm="100000">
                                          <p:val>
                                            <p:strVal val="#ppt_h"/>
                                          </p:val>
                                        </p:tav>
                                      </p:tavLst>
                                    </p:anim>
                                    <p:anim calcmode="lin" valueType="num">
                                      <p:cBhvr>
                                        <p:cTn id="24"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FF00"/>
                </a:solidFill>
              </a:rPr>
              <a:t>Угадайте символ</a:t>
            </a:r>
            <a:endParaRPr lang="ru-RU" dirty="0">
              <a:solidFill>
                <a:srgbClr val="FFFF00"/>
              </a:solidFill>
            </a:endParaRPr>
          </a:p>
        </p:txBody>
      </p:sp>
      <p:sp>
        <p:nvSpPr>
          <p:cNvPr id="4" name="TextBox 3"/>
          <p:cNvSpPr txBox="1"/>
          <p:nvPr/>
        </p:nvSpPr>
        <p:spPr>
          <a:xfrm>
            <a:off x="214282" y="1798630"/>
            <a:ext cx="8715404" cy="3416320"/>
          </a:xfrm>
          <a:prstGeom prst="rect">
            <a:avLst/>
          </a:prstGeom>
          <a:noFill/>
        </p:spPr>
        <p:txBody>
          <a:bodyPr wrap="square" rtlCol="0">
            <a:spAutoFit/>
          </a:bodyPr>
          <a:lstStyle/>
          <a:p>
            <a:pPr lvl="0" algn="just"/>
            <a:r>
              <a:rPr lang="ru-RU" sz="5400" dirty="0" smtClean="0">
                <a:solidFill>
                  <a:schemeClr val="bg1"/>
                </a:solidFill>
              </a:rPr>
              <a:t>Она считалась амулетом здоровья. В наши дни она красуется на флагах и гербах многих стран.</a:t>
            </a:r>
            <a:endParaRPr lang="ru-RU" sz="5400" dirty="0">
              <a:solidFill>
                <a:schemeClr val="bg1"/>
              </a:solidFill>
            </a:endParaRPr>
          </a:p>
        </p:txBody>
      </p:sp>
      <p:pic>
        <p:nvPicPr>
          <p:cNvPr id="6" name="2минуты.mp3">
            <a:hlinkClick r:id="" action="ppaction://media"/>
          </p:cNvPr>
          <p:cNvPicPr>
            <a:picLocks noRot="1" noChangeAspect="1"/>
          </p:cNvPicPr>
          <p:nvPr>
            <a:audioFile r:link="rId1"/>
          </p:nvPr>
        </p:nvPicPr>
        <p:blipFill>
          <a:blip r:embed="rId4" cstate="print"/>
          <a:stretch>
            <a:fillRect/>
          </a:stretch>
        </p:blipFill>
        <p:spPr>
          <a:xfrm>
            <a:off x="8715404" y="500042"/>
            <a:ext cx="304800" cy="304800"/>
          </a:xfrm>
          <a:prstGeom prst="rect">
            <a:avLst/>
          </a:prstGeom>
        </p:spPr>
      </p:pic>
      <p:pic>
        <p:nvPicPr>
          <p:cNvPr id="7" name="Gong.mp3">
            <a:hlinkClick r:id="" action="ppaction://media"/>
          </p:cNvPr>
          <p:cNvPicPr>
            <a:picLocks noRot="1" noChangeAspect="1"/>
          </p:cNvPicPr>
          <p:nvPr>
            <a:audioFile r:link="rId2"/>
          </p:nvPr>
        </p:nvPicPr>
        <p:blipFill>
          <a:blip r:embed="rId5" cstate="print"/>
          <a:stretch>
            <a:fillRect/>
          </a:stretch>
        </p:blipFill>
        <p:spPr>
          <a:xfrm>
            <a:off x="9358346" y="192880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22575" fill="hold"/>
                                        <p:tgtEl>
                                          <p:spTgt spid="6"/>
                                        </p:tgtEl>
                                      </p:cBhvr>
                                    </p:cmd>
                                  </p:childTnLst>
                                </p:cTn>
                              </p:par>
                            </p:childTnLst>
                          </p:cTn>
                        </p:par>
                        <p:par>
                          <p:cTn id="19" fill="hold">
                            <p:stCondLst>
                              <p:cond delay="122575"/>
                            </p:stCondLst>
                            <p:childTnLst>
                              <p:par>
                                <p:cTn id="20" presetID="1" presetClass="mediacall" presetSubtype="0" fill="hold" nodeType="afterEffect">
                                  <p:stCondLst>
                                    <p:cond delay="500"/>
                                  </p:stCondLst>
                                  <p:childTnLst>
                                    <p:cmd type="call" cmd="playFrom(0.0)">
                                      <p:cBhvr>
                                        <p:cTn id="21" dur="6069" fill="hold"/>
                                        <p:tgtEl>
                                          <p:spTgt spid="7"/>
                                        </p:tgtEl>
                                      </p:cBhvr>
                                    </p:cmd>
                                  </p:childTnLst>
                                </p:cTn>
                              </p:par>
                            </p:childTnLst>
                          </p:cTn>
                        </p:par>
                      </p:childTnLst>
                    </p:cTn>
                  </p:par>
                  <p:par>
                    <p:cTn id="22" fill="hold">
                      <p:stCondLst>
                        <p:cond delay="indefinite"/>
                      </p:stCondLst>
                      <p:childTnLst>
                        <p:par>
                          <p:cTn id="23" fill="hold">
                            <p:stCondLst>
                              <p:cond delay="0"/>
                            </p:stCondLst>
                            <p:childTnLst>
                              <p:par>
                                <p:cTn id="24" presetID="35" presetClass="exit" presetSubtype="0" fill="hold" grpId="1" nodeType="clickEffect">
                                  <p:stCondLst>
                                    <p:cond delay="0"/>
                                  </p:stCondLst>
                                  <p:iterate type="lt">
                                    <p:tmPct val="0"/>
                                  </p:iterate>
                                  <p:childTnLst>
                                    <p:animEffect transition="out" filter="fade">
                                      <p:cBhvr>
                                        <p:cTn id="25" dur="2000"/>
                                        <p:tgtEl>
                                          <p:spTgt spid="2"/>
                                        </p:tgtEl>
                                      </p:cBhvr>
                                    </p:animEffect>
                                    <p:anim calcmode="lin" valueType="num">
                                      <p:cBhvr>
                                        <p:cTn id="26" dur="2000"/>
                                        <p:tgtEl>
                                          <p:spTgt spid="2"/>
                                        </p:tgtEl>
                                        <p:attrNameLst>
                                          <p:attrName>style.rotation</p:attrName>
                                        </p:attrNameLst>
                                      </p:cBhvr>
                                      <p:tavLst>
                                        <p:tav tm="0">
                                          <p:val>
                                            <p:fltVal val="0"/>
                                          </p:val>
                                        </p:tav>
                                        <p:tav tm="100000">
                                          <p:val>
                                            <p:fltVal val="720"/>
                                          </p:val>
                                        </p:tav>
                                      </p:tavLst>
                                    </p:anim>
                                    <p:anim calcmode="lin" valueType="num">
                                      <p:cBhvr>
                                        <p:cTn id="27" dur="2000"/>
                                        <p:tgtEl>
                                          <p:spTgt spid="2"/>
                                        </p:tgtEl>
                                        <p:attrNameLst>
                                          <p:attrName>ppt_h</p:attrName>
                                        </p:attrNameLst>
                                      </p:cBhvr>
                                      <p:tavLst>
                                        <p:tav tm="0">
                                          <p:val>
                                            <p:strVal val="ppt_h"/>
                                          </p:val>
                                        </p:tav>
                                        <p:tav tm="100000">
                                          <p:val>
                                            <p:fltVal val="0"/>
                                          </p:val>
                                        </p:tav>
                                      </p:tavLst>
                                    </p:anim>
                                    <p:anim calcmode="lin" valueType="num">
                                      <p:cBhvr>
                                        <p:cTn id="28" dur="2000"/>
                                        <p:tgtEl>
                                          <p:spTgt spid="2"/>
                                        </p:tgtEl>
                                        <p:attrNameLst>
                                          <p:attrName>ppt_w</p:attrName>
                                        </p:attrNameLst>
                                      </p:cBhvr>
                                      <p:tavLst>
                                        <p:tav tm="0">
                                          <p:val>
                                            <p:strVal val="ppt_w"/>
                                          </p:val>
                                        </p:tav>
                                        <p:tav tm="100000">
                                          <p:val>
                                            <p:fltVal val="0"/>
                                          </p:val>
                                        </p:tav>
                                      </p:tavLst>
                                    </p:anim>
                                    <p:set>
                                      <p:cBhvr>
                                        <p:cTn id="29" dur="1" fill="hold">
                                          <p:stCondLst>
                                            <p:cond delay="1999"/>
                                          </p:stCondLst>
                                        </p:cTn>
                                        <p:tgtEl>
                                          <p:spTgt spid="2"/>
                                        </p:tgtEl>
                                        <p:attrNameLst>
                                          <p:attrName>style.visibility</p:attrName>
                                        </p:attrNameLst>
                                      </p:cBhvr>
                                      <p:to>
                                        <p:strVal val="hidden"/>
                                      </p:to>
                                    </p:set>
                                  </p:childTnLst>
                                </p:cTn>
                              </p:par>
                              <p:par>
                                <p:cTn id="30" presetID="35" presetClass="exit" presetSubtype="0" fill="hold" grpId="1" nodeType="withEffect">
                                  <p:stCondLst>
                                    <p:cond delay="0"/>
                                  </p:stCondLst>
                                  <p:iterate type="lt">
                                    <p:tmPct val="0"/>
                                  </p:iterate>
                                  <p:childTnLst>
                                    <p:animEffect transition="out" filter="fade">
                                      <p:cBhvr>
                                        <p:cTn id="31" dur="2000"/>
                                        <p:tgtEl>
                                          <p:spTgt spid="4"/>
                                        </p:tgtEl>
                                      </p:cBhvr>
                                    </p:animEffect>
                                    <p:anim calcmode="lin" valueType="num">
                                      <p:cBhvr>
                                        <p:cTn id="32" dur="2000"/>
                                        <p:tgtEl>
                                          <p:spTgt spid="4"/>
                                        </p:tgtEl>
                                        <p:attrNameLst>
                                          <p:attrName>style.rotation</p:attrName>
                                        </p:attrNameLst>
                                      </p:cBhvr>
                                      <p:tavLst>
                                        <p:tav tm="0">
                                          <p:val>
                                            <p:fltVal val="0"/>
                                          </p:val>
                                        </p:tav>
                                        <p:tav tm="100000">
                                          <p:val>
                                            <p:fltVal val="720"/>
                                          </p:val>
                                        </p:tav>
                                      </p:tavLst>
                                    </p:anim>
                                    <p:anim calcmode="lin" valueType="num">
                                      <p:cBhvr>
                                        <p:cTn id="33" dur="2000"/>
                                        <p:tgtEl>
                                          <p:spTgt spid="4"/>
                                        </p:tgtEl>
                                        <p:attrNameLst>
                                          <p:attrName>ppt_h</p:attrName>
                                        </p:attrNameLst>
                                      </p:cBhvr>
                                      <p:tavLst>
                                        <p:tav tm="0">
                                          <p:val>
                                            <p:strVal val="ppt_h"/>
                                          </p:val>
                                        </p:tav>
                                        <p:tav tm="100000">
                                          <p:val>
                                            <p:fltVal val="0"/>
                                          </p:val>
                                        </p:tav>
                                      </p:tavLst>
                                    </p:anim>
                                    <p:anim calcmode="lin" valueType="num">
                                      <p:cBhvr>
                                        <p:cTn id="34" dur="2000"/>
                                        <p:tgtEl>
                                          <p:spTgt spid="4"/>
                                        </p:tgtEl>
                                        <p:attrNameLst>
                                          <p:attrName>ppt_w</p:attrName>
                                        </p:attrNameLst>
                                      </p:cBhvr>
                                      <p:tavLst>
                                        <p:tav tm="0">
                                          <p:val>
                                            <p:strVal val="ppt_w"/>
                                          </p:val>
                                        </p:tav>
                                        <p:tav tm="100000">
                                          <p:val>
                                            <p:fltVal val="0"/>
                                          </p:val>
                                        </p:tav>
                                      </p:tavLst>
                                    </p:anim>
                                    <p:set>
                                      <p:cBhvr>
                                        <p:cTn id="35"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2" grpId="0"/>
      <p:bldP spid="2" grpId="1"/>
      <p:bldP spid="4" grpId="0"/>
      <p:bldP spid="4" grpId="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1173</Words>
  <Application>Microsoft Office PowerPoint</Application>
  <PresentationFormat>Экран (4:3)</PresentationFormat>
  <Paragraphs>115</Paragraphs>
  <Slides>46</Slides>
  <Notes>0</Notes>
  <HiddenSlides>0</HiddenSlides>
  <MMClips>42</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Слайд 1</vt:lpstr>
      <vt:lpstr>Слайд 2</vt:lpstr>
      <vt:lpstr>I конкурс</vt:lpstr>
      <vt:lpstr>ПЕРЕМЕНА</vt:lpstr>
      <vt:lpstr>II конкурс</vt:lpstr>
      <vt:lpstr>О чем речь?</vt:lpstr>
      <vt:lpstr>Отгадайте число</vt:lpstr>
      <vt:lpstr>22+32+52+72+112+132+172=666</vt:lpstr>
      <vt:lpstr>Угадайте символ</vt:lpstr>
      <vt:lpstr>Слайд 10</vt:lpstr>
      <vt:lpstr>Вспомни</vt:lpstr>
      <vt:lpstr>Слайд 12</vt:lpstr>
      <vt:lpstr>ПЕРЕМЕНА</vt:lpstr>
      <vt:lpstr>III конкурс</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ПЕРЕМЕНА</vt:lpstr>
      <vt:lpstr>IV конкурс</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V конкурс</vt:lpstr>
      <vt:lpstr>Слайд 40</vt:lpstr>
      <vt:lpstr>ПЕРЕМЕНА</vt:lpstr>
      <vt:lpstr>Слайд 42</vt:lpstr>
      <vt:lpstr>Слайд 43</vt:lpstr>
      <vt:lpstr>V конкурс</vt:lpstr>
      <vt:lpstr>Слайд 45</vt:lpstr>
      <vt:lpstr>Слайд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67</cp:revision>
  <dcterms:created xsi:type="dcterms:W3CDTF">2011-06-05T15:07:20Z</dcterms:created>
  <dcterms:modified xsi:type="dcterms:W3CDTF">2011-06-06T05:46:22Z</dcterms:modified>
</cp:coreProperties>
</file>