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CC00"/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7CEED7-3E6B-49CF-9C83-677F4C7E93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30603-85C9-4D59-8807-6F296E0A9D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5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04D3B-DDB6-4CE1-BB81-E9EA554B1D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5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AA90-3452-4BAA-8ED5-B5C713BB76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3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D1C4B-A3A0-45E5-8330-57CDDDB141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AF101-5A35-41C0-9A0D-A02A1824AB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DDEB1-DB39-46E2-ADC4-7DB036C0FC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7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6CBA2-713F-42A6-892E-E5E22F079F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2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6D9B3-C6C6-4E15-9E03-FA6FE95138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3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BA894-8A4E-49E0-94B6-5C31A3EE72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3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DBC1B-8C29-4E5F-A155-469B4D856E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99CC00">
                  <a:alpha val="39999"/>
                </a:srgbClr>
              </a:gs>
              <a:gs pos="100000">
                <a:srgbClr val="CCFF66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6C3542A-C33A-49B0-926B-1FE237168A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по Евразии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5076056" cy="404664"/>
          </a:xfrm>
        </p:spPr>
        <p:txBody>
          <a:bodyPr/>
          <a:lstStyle/>
          <a:p>
            <a:r>
              <a:rPr lang="ru-RU" sz="2000" dirty="0" smtClean="0"/>
              <a:t>Учитель: Лазарева Анастасия Рамильевна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3mlntcv38ck9k.cloudfront.net/content/konspekt_image/15878/a09050c5e804d9e12841bea586bf50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9070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r>
              <a:rPr lang="ru-RU" sz="2400" dirty="0" smtClean="0"/>
              <a:t>Здесь находятся крупнейшие страны мира по площади: Россия, Китай, Индия, Казахстан;</a:t>
            </a:r>
            <a:br>
              <a:rPr lang="ru-RU" sz="2400" dirty="0" smtClean="0"/>
            </a:br>
            <a:r>
              <a:rPr lang="ru-RU" sz="2400" dirty="0" smtClean="0"/>
              <a:t>и населению: Китай, Индия, Бангладеш, Япония, Россия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768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ru-RU" sz="2800" dirty="0" smtClean="0"/>
              <a:t>Большое разнообразие природных условий привело к формированию 3-х человеческих рас: … и появлению 3-х мировых религий: …</a:t>
            </a:r>
            <a:endParaRPr lang="ru-RU" sz="2800" dirty="0"/>
          </a:p>
        </p:txBody>
      </p:sp>
      <p:pic>
        <p:nvPicPr>
          <p:cNvPr id="14338" name="Picture 2" descr="http://mygeog.ru/wp-content/uploads/2011/06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691276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4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Нанесите на контурную карту Евразии крупнейшие моря (выделите внутренние и окраинные моря цветом ручки), крупнейшие реки и горы, острова.</a:t>
            </a:r>
            <a:endParaRPr lang="ru-RU" dirty="0"/>
          </a:p>
        </p:txBody>
      </p:sp>
      <p:pic>
        <p:nvPicPr>
          <p:cNvPr id="1026" name="Picture 2" descr="http://s52.radikal.ru/i136/1106/68/7a1a7f109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825785" cy="21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8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Администратор\Рабочий стол\полоски из бутылок\s0738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71750"/>
            <a:ext cx="54292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211144" cy="187220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Евразия – величайший материк, на котором мы живем. Он по площади равен Африке и Северной Америке вместе взятым. Протянулся он от Северного Ледовитого океана до экватора, поэтому природа в Евразии самая разнообразная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0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2800" dirty="0" smtClean="0"/>
              <a:t>Евразия делится на 2 части света: ______ и ______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geography_atlas.academic.ru/pictures/geography_atlas/map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725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1745673" y="1551709"/>
            <a:ext cx="2424545" cy="1842655"/>
          </a:xfrm>
          <a:custGeom>
            <a:avLst/>
            <a:gdLst>
              <a:gd name="connsiteX0" fmla="*/ 2424545 w 2424545"/>
              <a:gd name="connsiteY0" fmla="*/ 0 h 1842655"/>
              <a:gd name="connsiteX1" fmla="*/ 2410691 w 2424545"/>
              <a:gd name="connsiteY1" fmla="*/ 69273 h 1842655"/>
              <a:gd name="connsiteX2" fmla="*/ 2327563 w 2424545"/>
              <a:gd name="connsiteY2" fmla="*/ 110836 h 1842655"/>
              <a:gd name="connsiteX3" fmla="*/ 2299854 w 2424545"/>
              <a:gd name="connsiteY3" fmla="*/ 263236 h 1842655"/>
              <a:gd name="connsiteX4" fmla="*/ 2286000 w 2424545"/>
              <a:gd name="connsiteY4" fmla="*/ 318655 h 1842655"/>
              <a:gd name="connsiteX5" fmla="*/ 2216727 w 2424545"/>
              <a:gd name="connsiteY5" fmla="*/ 429491 h 1842655"/>
              <a:gd name="connsiteX6" fmla="*/ 2189018 w 2424545"/>
              <a:gd name="connsiteY6" fmla="*/ 484909 h 1842655"/>
              <a:gd name="connsiteX7" fmla="*/ 2147454 w 2424545"/>
              <a:gd name="connsiteY7" fmla="*/ 512618 h 1842655"/>
              <a:gd name="connsiteX8" fmla="*/ 2105891 w 2424545"/>
              <a:gd name="connsiteY8" fmla="*/ 609600 h 1842655"/>
              <a:gd name="connsiteX9" fmla="*/ 2092036 w 2424545"/>
              <a:gd name="connsiteY9" fmla="*/ 665018 h 1842655"/>
              <a:gd name="connsiteX10" fmla="*/ 2036618 w 2424545"/>
              <a:gd name="connsiteY10" fmla="*/ 803564 h 1842655"/>
              <a:gd name="connsiteX11" fmla="*/ 2022763 w 2424545"/>
              <a:gd name="connsiteY11" fmla="*/ 886691 h 1842655"/>
              <a:gd name="connsiteX12" fmla="*/ 2008909 w 2424545"/>
              <a:gd name="connsiteY12" fmla="*/ 928255 h 1842655"/>
              <a:gd name="connsiteX13" fmla="*/ 1995054 w 2424545"/>
              <a:gd name="connsiteY13" fmla="*/ 983673 h 1842655"/>
              <a:gd name="connsiteX14" fmla="*/ 1967345 w 2424545"/>
              <a:gd name="connsiteY14" fmla="*/ 1066800 h 1842655"/>
              <a:gd name="connsiteX15" fmla="*/ 1925782 w 2424545"/>
              <a:gd name="connsiteY15" fmla="*/ 1108364 h 1842655"/>
              <a:gd name="connsiteX16" fmla="*/ 1856509 w 2424545"/>
              <a:gd name="connsiteY16" fmla="*/ 1233055 h 1842655"/>
              <a:gd name="connsiteX17" fmla="*/ 1828800 w 2424545"/>
              <a:gd name="connsiteY17" fmla="*/ 1274618 h 1842655"/>
              <a:gd name="connsiteX18" fmla="*/ 1814945 w 2424545"/>
              <a:gd name="connsiteY18" fmla="*/ 1316182 h 1842655"/>
              <a:gd name="connsiteX19" fmla="*/ 1787236 w 2424545"/>
              <a:gd name="connsiteY19" fmla="*/ 1440873 h 1842655"/>
              <a:gd name="connsiteX20" fmla="*/ 1690254 w 2424545"/>
              <a:gd name="connsiteY20" fmla="*/ 1537855 h 1842655"/>
              <a:gd name="connsiteX21" fmla="*/ 1620982 w 2424545"/>
              <a:gd name="connsiteY21" fmla="*/ 1524000 h 1842655"/>
              <a:gd name="connsiteX22" fmla="*/ 1537854 w 2424545"/>
              <a:gd name="connsiteY22" fmla="*/ 1468582 h 1842655"/>
              <a:gd name="connsiteX23" fmla="*/ 1454727 w 2424545"/>
              <a:gd name="connsiteY23" fmla="*/ 1440873 h 1842655"/>
              <a:gd name="connsiteX24" fmla="*/ 1343891 w 2424545"/>
              <a:gd name="connsiteY24" fmla="*/ 1468582 h 1842655"/>
              <a:gd name="connsiteX25" fmla="*/ 1316182 w 2424545"/>
              <a:gd name="connsiteY25" fmla="*/ 1551709 h 1842655"/>
              <a:gd name="connsiteX26" fmla="*/ 1302327 w 2424545"/>
              <a:gd name="connsiteY26" fmla="*/ 1593273 h 1842655"/>
              <a:gd name="connsiteX27" fmla="*/ 1260763 w 2424545"/>
              <a:gd name="connsiteY27" fmla="*/ 1607127 h 1842655"/>
              <a:gd name="connsiteX28" fmla="*/ 1219200 w 2424545"/>
              <a:gd name="connsiteY28" fmla="*/ 1842655 h 1842655"/>
              <a:gd name="connsiteX29" fmla="*/ 1163782 w 2424545"/>
              <a:gd name="connsiteY29" fmla="*/ 1814946 h 1842655"/>
              <a:gd name="connsiteX30" fmla="*/ 1136072 w 2424545"/>
              <a:gd name="connsiteY30" fmla="*/ 1787236 h 1842655"/>
              <a:gd name="connsiteX31" fmla="*/ 1094509 w 2424545"/>
              <a:gd name="connsiteY31" fmla="*/ 1759527 h 1842655"/>
              <a:gd name="connsiteX32" fmla="*/ 1066800 w 2424545"/>
              <a:gd name="connsiteY32" fmla="*/ 1704109 h 1842655"/>
              <a:gd name="connsiteX33" fmla="*/ 997527 w 2424545"/>
              <a:gd name="connsiteY33" fmla="*/ 1676400 h 1842655"/>
              <a:gd name="connsiteX34" fmla="*/ 914400 w 2424545"/>
              <a:gd name="connsiteY34" fmla="*/ 1634836 h 1842655"/>
              <a:gd name="connsiteX35" fmla="*/ 886691 w 2424545"/>
              <a:gd name="connsiteY35" fmla="*/ 1593273 h 1842655"/>
              <a:gd name="connsiteX36" fmla="*/ 872836 w 2424545"/>
              <a:gd name="connsiteY36" fmla="*/ 1537855 h 1842655"/>
              <a:gd name="connsiteX37" fmla="*/ 651163 w 2424545"/>
              <a:gd name="connsiteY37" fmla="*/ 1496291 h 1842655"/>
              <a:gd name="connsiteX38" fmla="*/ 415636 w 2424545"/>
              <a:gd name="connsiteY38" fmla="*/ 1454727 h 1842655"/>
              <a:gd name="connsiteX39" fmla="*/ 374072 w 2424545"/>
              <a:gd name="connsiteY39" fmla="*/ 1468582 h 1842655"/>
              <a:gd name="connsiteX40" fmla="*/ 263236 w 2424545"/>
              <a:gd name="connsiteY40" fmla="*/ 1551709 h 1842655"/>
              <a:gd name="connsiteX41" fmla="*/ 96982 w 2424545"/>
              <a:gd name="connsiteY41" fmla="*/ 1634836 h 1842655"/>
              <a:gd name="connsiteX42" fmla="*/ 0 w 2424545"/>
              <a:gd name="connsiteY42" fmla="*/ 1662546 h 184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24545" h="1842655">
                <a:moveTo>
                  <a:pt x="2424545" y="0"/>
                </a:moveTo>
                <a:cubicBezTo>
                  <a:pt x="2419927" y="23091"/>
                  <a:pt x="2422374" y="48827"/>
                  <a:pt x="2410691" y="69273"/>
                </a:cubicBezTo>
                <a:cubicBezTo>
                  <a:pt x="2398052" y="91391"/>
                  <a:pt x="2348897" y="103725"/>
                  <a:pt x="2327563" y="110836"/>
                </a:cubicBezTo>
                <a:cubicBezTo>
                  <a:pt x="2297839" y="200011"/>
                  <a:pt x="2325963" y="106578"/>
                  <a:pt x="2299854" y="263236"/>
                </a:cubicBezTo>
                <a:cubicBezTo>
                  <a:pt x="2296724" y="282018"/>
                  <a:pt x="2294516" y="301624"/>
                  <a:pt x="2286000" y="318655"/>
                </a:cubicBezTo>
                <a:cubicBezTo>
                  <a:pt x="2266516" y="357623"/>
                  <a:pt x="2236211" y="390523"/>
                  <a:pt x="2216727" y="429491"/>
                </a:cubicBezTo>
                <a:cubicBezTo>
                  <a:pt x="2207491" y="447964"/>
                  <a:pt x="2202240" y="469043"/>
                  <a:pt x="2189018" y="484909"/>
                </a:cubicBezTo>
                <a:cubicBezTo>
                  <a:pt x="2178358" y="497701"/>
                  <a:pt x="2161309" y="503382"/>
                  <a:pt x="2147454" y="512618"/>
                </a:cubicBezTo>
                <a:cubicBezTo>
                  <a:pt x="2107683" y="671710"/>
                  <a:pt x="2163295" y="475658"/>
                  <a:pt x="2105891" y="609600"/>
                </a:cubicBezTo>
                <a:cubicBezTo>
                  <a:pt x="2098390" y="627102"/>
                  <a:pt x="2098722" y="647189"/>
                  <a:pt x="2092036" y="665018"/>
                </a:cubicBezTo>
                <a:cubicBezTo>
                  <a:pt x="2064900" y="737381"/>
                  <a:pt x="2051575" y="713825"/>
                  <a:pt x="2036618" y="803564"/>
                </a:cubicBezTo>
                <a:cubicBezTo>
                  <a:pt x="2032000" y="831273"/>
                  <a:pt x="2028857" y="859269"/>
                  <a:pt x="2022763" y="886691"/>
                </a:cubicBezTo>
                <a:cubicBezTo>
                  <a:pt x="2019595" y="900947"/>
                  <a:pt x="2012921" y="914213"/>
                  <a:pt x="2008909" y="928255"/>
                </a:cubicBezTo>
                <a:cubicBezTo>
                  <a:pt x="2003678" y="946564"/>
                  <a:pt x="2000526" y="965435"/>
                  <a:pt x="1995054" y="983673"/>
                </a:cubicBezTo>
                <a:cubicBezTo>
                  <a:pt x="1986661" y="1011649"/>
                  <a:pt x="1987998" y="1046147"/>
                  <a:pt x="1967345" y="1066800"/>
                </a:cubicBezTo>
                <a:lnTo>
                  <a:pt x="1925782" y="1108364"/>
                </a:lnTo>
                <a:cubicBezTo>
                  <a:pt x="1901396" y="1181520"/>
                  <a:pt x="1920027" y="1137777"/>
                  <a:pt x="1856509" y="1233055"/>
                </a:cubicBezTo>
                <a:cubicBezTo>
                  <a:pt x="1847273" y="1246909"/>
                  <a:pt x="1834066" y="1258822"/>
                  <a:pt x="1828800" y="1274618"/>
                </a:cubicBezTo>
                <a:lnTo>
                  <a:pt x="1814945" y="1316182"/>
                </a:lnTo>
                <a:cubicBezTo>
                  <a:pt x="1814803" y="1317036"/>
                  <a:pt x="1801598" y="1422921"/>
                  <a:pt x="1787236" y="1440873"/>
                </a:cubicBezTo>
                <a:cubicBezTo>
                  <a:pt x="1758676" y="1476573"/>
                  <a:pt x="1690254" y="1537855"/>
                  <a:pt x="1690254" y="1537855"/>
                </a:cubicBezTo>
                <a:cubicBezTo>
                  <a:pt x="1667163" y="1533237"/>
                  <a:pt x="1642419" y="1533744"/>
                  <a:pt x="1620982" y="1524000"/>
                </a:cubicBezTo>
                <a:cubicBezTo>
                  <a:pt x="1590665" y="1510219"/>
                  <a:pt x="1569447" y="1479113"/>
                  <a:pt x="1537854" y="1468582"/>
                </a:cubicBezTo>
                <a:lnTo>
                  <a:pt x="1454727" y="1440873"/>
                </a:lnTo>
                <a:cubicBezTo>
                  <a:pt x="1417782" y="1450109"/>
                  <a:pt x="1373628" y="1444792"/>
                  <a:pt x="1343891" y="1468582"/>
                </a:cubicBezTo>
                <a:cubicBezTo>
                  <a:pt x="1321084" y="1486828"/>
                  <a:pt x="1325418" y="1524000"/>
                  <a:pt x="1316182" y="1551709"/>
                </a:cubicBezTo>
                <a:cubicBezTo>
                  <a:pt x="1311564" y="1565564"/>
                  <a:pt x="1316182" y="1588655"/>
                  <a:pt x="1302327" y="1593273"/>
                </a:cubicBezTo>
                <a:lnTo>
                  <a:pt x="1260763" y="1607127"/>
                </a:lnTo>
                <a:cubicBezTo>
                  <a:pt x="1216924" y="1738647"/>
                  <a:pt x="1235698" y="1661167"/>
                  <a:pt x="1219200" y="1842655"/>
                </a:cubicBezTo>
                <a:cubicBezTo>
                  <a:pt x="1200727" y="1833419"/>
                  <a:pt x="1180966" y="1826402"/>
                  <a:pt x="1163782" y="1814946"/>
                </a:cubicBezTo>
                <a:cubicBezTo>
                  <a:pt x="1152913" y="1807700"/>
                  <a:pt x="1146272" y="1795396"/>
                  <a:pt x="1136072" y="1787236"/>
                </a:cubicBezTo>
                <a:cubicBezTo>
                  <a:pt x="1123070" y="1776834"/>
                  <a:pt x="1108363" y="1768763"/>
                  <a:pt x="1094509" y="1759527"/>
                </a:cubicBezTo>
                <a:cubicBezTo>
                  <a:pt x="1085273" y="1741054"/>
                  <a:pt x="1082481" y="1717550"/>
                  <a:pt x="1066800" y="1704109"/>
                </a:cubicBezTo>
                <a:cubicBezTo>
                  <a:pt x="1047917" y="1687924"/>
                  <a:pt x="1019771" y="1687522"/>
                  <a:pt x="997527" y="1676400"/>
                </a:cubicBezTo>
                <a:cubicBezTo>
                  <a:pt x="890091" y="1622683"/>
                  <a:pt x="1018875" y="1669663"/>
                  <a:pt x="914400" y="1634836"/>
                </a:cubicBezTo>
                <a:cubicBezTo>
                  <a:pt x="905164" y="1620982"/>
                  <a:pt x="893250" y="1608578"/>
                  <a:pt x="886691" y="1593273"/>
                </a:cubicBezTo>
                <a:cubicBezTo>
                  <a:pt x="879190" y="1575771"/>
                  <a:pt x="890443" y="1545105"/>
                  <a:pt x="872836" y="1537855"/>
                </a:cubicBezTo>
                <a:cubicBezTo>
                  <a:pt x="803320" y="1509231"/>
                  <a:pt x="651163" y="1496291"/>
                  <a:pt x="651163" y="1496291"/>
                </a:cubicBezTo>
                <a:cubicBezTo>
                  <a:pt x="593836" y="1381637"/>
                  <a:pt x="639252" y="1429881"/>
                  <a:pt x="415636" y="1454727"/>
                </a:cubicBezTo>
                <a:cubicBezTo>
                  <a:pt x="401121" y="1456340"/>
                  <a:pt x="387134" y="1462051"/>
                  <a:pt x="374072" y="1468582"/>
                </a:cubicBezTo>
                <a:cubicBezTo>
                  <a:pt x="321705" y="1494766"/>
                  <a:pt x="321002" y="1517729"/>
                  <a:pt x="263236" y="1551709"/>
                </a:cubicBezTo>
                <a:cubicBezTo>
                  <a:pt x="209831" y="1583124"/>
                  <a:pt x="152400" y="1607127"/>
                  <a:pt x="96982" y="1634836"/>
                </a:cubicBezTo>
                <a:cubicBezTo>
                  <a:pt x="29170" y="1668742"/>
                  <a:pt x="62217" y="1662546"/>
                  <a:pt x="0" y="1662546"/>
                </a:cubicBezTo>
              </a:path>
            </a:pathLst>
          </a:cu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9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geography_atlas.academic.ru/pictures/geography_atlas/map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725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sz="2800" dirty="0" smtClean="0"/>
              <a:t>В Евразии находятся:</a:t>
            </a:r>
            <a:br>
              <a:rPr lang="ru-RU" sz="2800" dirty="0" smtClean="0"/>
            </a:br>
            <a:r>
              <a:rPr lang="ru-RU" sz="2800" dirty="0" smtClean="0"/>
              <a:t>1. Самая высокая точка мира- Гора Джомолунгма (Эверест)- 8848 м.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46786" y="3838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pic>
        <p:nvPicPr>
          <p:cNvPr id="8194" name="Picture 2" descr="&amp;Dcy;&amp;zhcy;&amp;ocy;&amp;mcy;&amp;ocy;&amp;lcy;&amp;ucy;&amp;ncy;&amp;gcy;&amp;mcy;&amp;acy; (&amp;Ecy;&amp;vcy;&amp;iecy;&amp;rcy;&amp;iecy;&amp;scy;&amp;tcy;, &amp;Scy;&amp;acy;&amp;gcy;&amp;acy;&amp;rcy;&amp;mcy;&amp;acy;&amp;tcy;&amp;khcy;&amp;acy;) — &amp;vcy;&amp;ycy;&amp;scy;&amp;ocy;&amp;chcy;&amp;acy;&amp;jcy;&amp;shcy;&amp;acy;&amp;yacy; &amp;vcy;&amp;iecy;&amp;rcy;&amp;shcy;&amp;icy;&amp;ncy;&amp;acy; &amp;mcy;&amp;icy;&amp;rcy;&amp;acy;. &amp;Vcy;&amp;icy;&amp;dcy; &amp;scy; &amp;scy;&amp;iecy;&amp;vcy;&amp;iecy;&amp;rcy;&amp;ocy;-&amp;zcy;&amp;acy;&amp;pcy;&amp;acy;&amp;d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667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5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eography_atlas.academic.ru/pictures/geography_atlas/map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725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400" dirty="0" smtClean="0"/>
              <a:t>2. Самое глубокое пресноводное озеро мира- озеро Байкал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42213" y="247808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pic>
        <p:nvPicPr>
          <p:cNvPr id="7170" name="Picture 2" descr="http://upload.wikimedia.org/wikipedia/commons/thumb/e/e8/%D0%91%D0%B0%D0%B9%D0%BA%D0%B0%D0%BB_2008_%D0%B2%D0%B8%D0%B4_%D1%81_%D1%81%D0%BE%D0%BF%D0%BA%D0%B8.jpg/220px-%D0%91%D0%B0%D0%B9%D0%BA%D0%B0%D0%BB_2008_%D0%B2%D0%B8%D0%B4_%D1%81_%D1%81%D0%BE%D0%BF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6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eography_atlas.academic.ru/pictures/geography_atlas/map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9" y="668466"/>
            <a:ext cx="85725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sz="2400" dirty="0" smtClean="0"/>
              <a:t>3. Самое большое озеро Земли- Каспийское море- озеро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51853" y="31261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6623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eography_atlas.academic.ru/pictures/geography_atlas/map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725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sz="2800" dirty="0"/>
              <a:t>4</a:t>
            </a:r>
            <a:r>
              <a:rPr lang="ru-RU" sz="2800" dirty="0" smtClean="0"/>
              <a:t>. Самое холодное место северного полушария- пос. Оймякон (Якутия, Россия)</a:t>
            </a:r>
            <a:endParaRPr lang="ru-RU" sz="2800" dirty="0"/>
          </a:p>
        </p:txBody>
      </p:sp>
      <p:pic>
        <p:nvPicPr>
          <p:cNvPr id="9218" name="Picture 2" descr="http://image.zn.ua/media/images/original/Feb2013/54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1895"/>
            <a:ext cx="4896544" cy="33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3063" y="16139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949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eography_atlas.academic.ru/pictures/geography_atlas/map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725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sz="2400" dirty="0"/>
              <a:t>5</a:t>
            </a:r>
            <a:r>
              <a:rPr lang="ru-RU" sz="2400" dirty="0" smtClean="0"/>
              <a:t>. Самое влажное место на Земле- город </a:t>
            </a:r>
            <a:r>
              <a:rPr lang="ru-RU" sz="2400" dirty="0" err="1" smtClean="0"/>
              <a:t>Черапунджи</a:t>
            </a:r>
            <a:r>
              <a:rPr lang="ru-RU" sz="2400" dirty="0" smtClean="0"/>
              <a:t> (Индия)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2210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</a:t>
            </a:r>
          </a:p>
        </p:txBody>
      </p:sp>
      <p:pic>
        <p:nvPicPr>
          <p:cNvPr id="10242" name="Picture 2" descr="http://cdn1.haberdar.com/haberler/249920/cennetteki-huriler-tartisma-yaratti_haber_249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9717"/>
            <a:ext cx="3384376" cy="25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5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eography_atlas.academic.ru/pictures/geography_atlas/map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725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400" dirty="0" smtClean="0"/>
              <a:t>6,7. Равнины, по площади занимающие 2 и 3 место в мире- Восточно- Европейская и Западно- Сибирская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2483768" y="1556792"/>
            <a:ext cx="1224136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6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1920" y="1556792"/>
            <a:ext cx="93610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7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82857"/>
      </p:ext>
    </p:extLst>
  </p:cSld>
  <p:clrMapOvr>
    <a:masterClrMapping/>
  </p:clrMapOvr>
</p:sld>
</file>

<file path=ppt/theme/theme1.xml><?xml version="1.0" encoding="utf-8"?>
<a:theme xmlns:a="http://schemas.openxmlformats.org/drawingml/2006/main" name="Jungle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Jungles</Template>
  <TotalTime>68</TotalTime>
  <Words>192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Jungles</vt:lpstr>
      <vt:lpstr>Путешествие по Евразии</vt:lpstr>
      <vt:lpstr>   Евразия – величайший материк, на котором мы живем. Он по площади равен Африке и Северной Америке вместе взятым. Протянулся он от Северного Ледовитого океана до экватора, поэтому природа в Евразии самая разнообразная.</vt:lpstr>
      <vt:lpstr>Евразия делится на 2 части света: ______ и ______</vt:lpstr>
      <vt:lpstr>В Евразии находятся: 1. Самая высокая точка мира- Гора Джомолунгма (Эверест)- 8848 м.</vt:lpstr>
      <vt:lpstr>2. Самое глубокое пресноводное озеро мира- озеро Байкал</vt:lpstr>
      <vt:lpstr>3. Самое большое озеро Земли- Каспийское море- озеро</vt:lpstr>
      <vt:lpstr>4. Самое холодное место северного полушария- пос. Оймякон (Якутия, Россия)</vt:lpstr>
      <vt:lpstr>5. Самое влажное место на Земле- город Черапунджи (Индия)</vt:lpstr>
      <vt:lpstr>6,7. Равнины, по площади занимающие 2 и 3 место в мире- Восточно- Европейская и Западно- Сибирская</vt:lpstr>
      <vt:lpstr>Здесь находятся крупнейшие страны мира по площади: Россия, Китай, Индия, Казахстан; и населению: Китай, Индия, Бангладеш, Япония, Россия</vt:lpstr>
      <vt:lpstr>Большое разнообразие природных условий привело к формированию 3-х человеческих рас: … и появлению 3-х мировых религий: …</vt:lpstr>
      <vt:lpstr>Задание для самостоятельной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Евразии</dc:title>
  <dc:creator>Михалыч</dc:creator>
  <cp:lastModifiedBy>Михалыч</cp:lastModifiedBy>
  <cp:revision>8</cp:revision>
  <dcterms:created xsi:type="dcterms:W3CDTF">2014-03-10T11:17:15Z</dcterms:created>
  <dcterms:modified xsi:type="dcterms:W3CDTF">2014-03-10T12:34:50Z</dcterms:modified>
</cp:coreProperties>
</file>