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7" autoAdjust="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Гимнастика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" y="2266791"/>
            <a:ext cx="3794760" cy="319278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81223"/>
            <a:ext cx="4038600" cy="2763916"/>
          </a:xfrm>
        </p:spPr>
      </p:pic>
    </p:spTree>
    <p:extLst>
      <p:ext uri="{BB962C8B-B14F-4D97-AF65-F5344CB8AC3E}">
        <p14:creationId xmlns:p14="http://schemas.microsoft.com/office/powerpoint/2010/main" val="329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Командная гимнастика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Командная гимнастика (англ.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teamgym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) зародилась в Скандинавии, в которой являлась основным видом гимнастики в течение 20 лет. Соревнование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EuroTeam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— одно из новых в Календаре UEG. Первое официальное соревнование было проведено в Финляндии в 1996 году, и теперь проводится каждые 2 года.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TeamGym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(Тим Джим) — соревнование команд — клубов и состоит из трех категорий: женские, мужские и смешанные команды. Состоит из трех видов: Вольные упражнения, прыжки с мини-батута и акробатические прыжки. В каждой из трех дисциплин число гимнастов — от 6 до 12.</a:t>
            </a:r>
          </a:p>
        </p:txBody>
      </p:sp>
    </p:spTree>
    <p:extLst>
      <p:ext uri="{BB962C8B-B14F-4D97-AF65-F5344CB8AC3E}">
        <p14:creationId xmlns:p14="http://schemas.microsoft.com/office/powerpoint/2010/main" val="25482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Гимнастические снаряды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Кольца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Брусья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Конь гимнастический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Перекладина (турник)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Мяч гимнастический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Хоппер (мяч)</a:t>
            </a:r>
          </a:p>
        </p:txBody>
      </p:sp>
    </p:spTree>
    <p:extLst>
      <p:ext uri="{BB962C8B-B14F-4D97-AF65-F5344CB8AC3E}">
        <p14:creationId xmlns:p14="http://schemas.microsoft.com/office/powerpoint/2010/main" val="29096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20688"/>
            <a:ext cx="3619500" cy="2933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8"/>
            <a:ext cx="3027363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840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4040188" cy="2478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Объект 8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68760"/>
            <a:ext cx="3429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638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4294967295"/>
          </p:nvPr>
        </p:nvSpPr>
        <p:spPr>
          <a:xfrm>
            <a:off x="574675" y="115888"/>
            <a:ext cx="8569325" cy="6553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Гимнастика — один из наиболее популярных видов спорта. Существует несколько видов гимнастики: Оздоровительные виды гимнастики предусматривают выполнение упражнений в режиме дня в виде упражнений утренней гимнастики, физкультуры, </a:t>
            </a:r>
            <a:r>
              <a:rPr lang="ru-RU" dirty="0">
                <a:solidFill>
                  <a:srgbClr val="C00000"/>
                </a:solidFill>
              </a:rPr>
              <a:t>физкульт</a:t>
            </a:r>
            <a:r>
              <a:rPr lang="ru-RU" dirty="0">
                <a:solidFill>
                  <a:srgbClr val="C00000"/>
                </a:solidFill>
              </a:rPr>
              <a:t>-минутки в учебных заведениях и на производстве. Гигиеническая гимнастика — используется для сохранения и укрепления здоровья, поддержания на высоком уровне физической и умственной работоспособности, общественной активности. Ритмическая гимнастика — разновидность оздоровительной гимнастики. Важным элементом ритмической гимнастики является музыкальное сопровождение. К образовательно-развивающим видам гимнастики относятся: основная, женская, атлетическая, профессионально-прикладная.</a:t>
            </a:r>
          </a:p>
        </p:txBody>
      </p:sp>
    </p:spTree>
    <p:extLst>
      <p:ext uri="{BB962C8B-B14F-4D97-AF65-F5344CB8AC3E}">
        <p14:creationId xmlns:p14="http://schemas.microsoft.com/office/powerpoint/2010/main" val="97576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692696"/>
            <a:ext cx="8218487" cy="504031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i="1" spc="-3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спортивным видам гимнастики относятся: спортивная, художественная, акробатическая, командная.</a:t>
            </a:r>
          </a:p>
        </p:txBody>
      </p:sp>
    </p:spTree>
    <p:extLst>
      <p:ext uri="{BB962C8B-B14F-4D97-AF65-F5344CB8AC3E}">
        <p14:creationId xmlns:p14="http://schemas.microsoft.com/office/powerpoint/2010/main" val="344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Художественная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гимнастика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Художественная гимнастика — вид спорта, выполнение под музыку различных гимнастических и танцевальных упражнений без предмета, а также с предметом (скакалка, обруч, мяч, булавы, лента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1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4624"/>
            <a:ext cx="8640960" cy="66967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 последнее время выступления без предмета не проводятся на соревнованиях мирового класса. При групповых выступлениях используются или одновременно два вида предметов (например — обручи и мячи) или один вид (пять мячей, пять пар булав). Победители определяются в многоборье, в отдельных видах и групповых упражнениях.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Все упражнения идут под музыкальное сопровождение. Раньше выступали под фортепиано или один инструмент. Теперь используются оркестровые фонограммы. Выбор музыки зависит от желаний гимнастки и тренера. Но каждое упражнение должно быть не более полутора минут. Соревнования проходят на гимнастическом ковре размером 13х13 метров. Классическое многоборье (4 упражнения) — олимпийская дисциплина. Кроме многоборья гимнастки, выступающие в индивидуальном первенстве, традиционно разыгрывают комплекты наград в отдельных видах упражнений (кроме Олимпийских игр).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Выступления оцениваются по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двадцатибалльной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системе. Один из самых зрелищных и изящных видов спорта. В СССР художественная гимнастика как вид спорта возникла и сформировалась в 1940-е годы. С 1985 года — олимпийский вид спорта</a:t>
            </a:r>
          </a:p>
        </p:txBody>
      </p:sp>
    </p:spTree>
    <p:extLst>
      <p:ext uri="{BB962C8B-B14F-4D97-AF65-F5344CB8AC3E}">
        <p14:creationId xmlns:p14="http://schemas.microsoft.com/office/powerpoint/2010/main" val="8722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Спортивная гимнастика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Спортивная гимнастика — олимпийский вид спорта, включающий соревнования на 6 гимнастических снарядах у юношей и 4 у девушек. Современная программа гимнастического многоборья представляет: для женщин — 1.разновысокие брусья, 2.бревно, 3.опорный прыжок, 4.вольные упражнения; для мужчин — 1.вольные упражнения, 2.Конь/махи, 3.кольца, 4.опорный прыжок,5.параллельные брусья и 6.перекладина.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2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История спортивной гимнастики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Гимнастические упражнения входили в систему физического воспитания ещё в Древней Греции, служили средством подготовки юношей к участию в Олимпийских играх. С конца XVIII — начала XIX века в западноевропейских и русской системах физического воспитания использовались упражнения на гимнастических снарядах, опорные прыжки. Во 2-й половине XIX века в ряде стран Западной Европы стали проводиться соревнования по некоторым видам гимнастических упражнений. Первые состязания в России состоялись в 1885 году в Москве.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1881 году создана Международная федерация гимнастики. С 1896 года спортивная гимнастика включена в программу Олимпийских игр, с 1928 года в Олимпийских играх участвуют женщины. С 1903 года проводятся чемпионаты мира (до 1913 — раз в 2 года, с 1922 — раз в 4 года), с 1934 в чемпионатах участвуют женщины.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1-й половине XX века наибольших успехов в Олимпийских играх и чемпионатах мира добились гимнасты Чехословакии, Италии, Франции, Швейцарии, Германии, Финляндии, Венгрии, Югославии, США.</a:t>
            </a:r>
          </a:p>
        </p:txBody>
      </p:sp>
    </p:spTree>
    <p:extLst>
      <p:ext uri="{BB962C8B-B14F-4D97-AF65-F5344CB8AC3E}">
        <p14:creationId xmlns:p14="http://schemas.microsoft.com/office/powerpoint/2010/main" val="1071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Акробатика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Акробатика (лат. akrobateō — «хожу на цыпочках» — лезу вверх)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1) вид физических упражнений типа гимнастических.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2) жанр циркового искусства (акробатика силовая, прыжковая и др.).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3) вид спорта.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7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Виды акробатики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Прыжковая: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Акробатические прыжки на дорожке длиной 30 метров не учитывая разбег.</a:t>
            </a:r>
          </a:p>
          <a:p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Фляк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Рондад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Сальто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Парная: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Силовая пара — двое юношей.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Смешанная пара — юноша и девушка.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Женская пара — две девушки.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Групповая: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Мужские группы — четверо юношей.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Женские группы — три девушки.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Специальная</a:t>
            </a:r>
          </a:p>
        </p:txBody>
      </p:sp>
    </p:spTree>
    <p:extLst>
      <p:ext uri="{BB962C8B-B14F-4D97-AF65-F5344CB8AC3E}">
        <p14:creationId xmlns:p14="http://schemas.microsoft.com/office/powerpoint/2010/main" val="41525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749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Гимнастика</vt:lpstr>
      <vt:lpstr>Презентация PowerPoint</vt:lpstr>
      <vt:lpstr>К спортивным видам гимнастики относятся: спортивная, художественная, акробатическая, командная.</vt:lpstr>
      <vt:lpstr>Художественная гимнастика</vt:lpstr>
      <vt:lpstr>Презентация PowerPoint</vt:lpstr>
      <vt:lpstr>Спортивная гимнастика</vt:lpstr>
      <vt:lpstr>История спортивной гимнастики</vt:lpstr>
      <vt:lpstr>Акробатика</vt:lpstr>
      <vt:lpstr>Виды акробатики</vt:lpstr>
      <vt:lpstr>Командная гимнастика</vt:lpstr>
      <vt:lpstr>Гимнастические снаряды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</dc:title>
  <dc:creator>комп</dc:creator>
  <cp:lastModifiedBy>комп</cp:lastModifiedBy>
  <cp:revision>5</cp:revision>
  <dcterms:created xsi:type="dcterms:W3CDTF">2011-12-04T03:51:42Z</dcterms:created>
  <dcterms:modified xsi:type="dcterms:W3CDTF">2011-12-04T12:06:48Z</dcterms:modified>
</cp:coreProperties>
</file>