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60" r:id="rId3"/>
    <p:sldId id="261" r:id="rId4"/>
    <p:sldId id="262" r:id="rId5"/>
    <p:sldId id="257" r:id="rId6"/>
    <p:sldId id="25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548680"/>
            <a:ext cx="705678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инерция</a:t>
            </a:r>
            <a:endParaRPr lang="ru-RU" sz="88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160774" name="Picture 6" descr="http://im6-tub-ru.yandex.net/i?id=407976220-1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204864"/>
            <a:ext cx="4680520" cy="243686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95536" y="4725144"/>
            <a:ext cx="48965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От латинского 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инерциа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- неподвижность, бездеятельность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122" name="Picture 2" descr="http://5klass.net/datas/fizika/Inertsija-7-klass-fizika/0007-007-Inertsija-7-klass-fizik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3933056"/>
            <a:ext cx="3411354" cy="23042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23.servimg.com/u/f45/12/35/69/07/m3_2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3816424" cy="572463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499992" y="836712"/>
            <a:ext cx="410445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Барон Мюнхгаузен рассказывал, как он однажды разбежался и прыгнул через болото. Во время прыжка он заметил, что не допрыгнет до берега. Тогда он в воздухе повернул обратно и вернулся на тот берег, с которого прыгал. Возможно ли это?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filmiki.arjlover.net/ap/chuk.i.gek.avi/chuk.i.gek.avi.image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60648"/>
            <a:ext cx="5000625" cy="38862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67544" y="4221088"/>
            <a:ext cx="8352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«Весело взвизгнув, Чук и Гек вскочили, но сани дёрнули, и они дружно плюхнулись в сено.»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72200" y="5157192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/А.П. Гайдар/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5877272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Почему мальчики «плюхнулись» в сено?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otvetin.ru/uploads/posts/2010-01/1264326954_raffael_studio_the_school_of_athens_fragment_ari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2"/>
            <a:ext cx="3114675" cy="3886201"/>
          </a:xfrm>
          <a:prstGeom prst="rect">
            <a:avLst/>
          </a:prstGeom>
          <a:noFill/>
        </p:spPr>
      </p:pic>
      <p:pic>
        <p:nvPicPr>
          <p:cNvPr id="19460" name="Picture 4" descr="http://www.digitaljournal.com/img/1/8/1/6/4/9/i/9/3/9/o/Galileo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260648"/>
            <a:ext cx="2379440" cy="3024336"/>
          </a:xfrm>
          <a:prstGeom prst="rect">
            <a:avLst/>
          </a:prstGeom>
          <a:noFill/>
        </p:spPr>
      </p:pic>
      <p:pic>
        <p:nvPicPr>
          <p:cNvPr id="19462" name="Picture 6" descr="http://www.gaziantep-bld.gov.tr/gezegenevi/icerikresim/isaac-newto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36812" y="260648"/>
            <a:ext cx="2483216" cy="302433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71600" y="4293096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Аристотель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07904" y="2708920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Исаак Ньютон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9664" y="2708920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Галилео Галилей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031432" y="3284984"/>
            <a:ext cx="51125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Через 2000 лет понятие инерции сформулировал великий ученый Галилео Галилей:  “Тело может совершать прямолинейное и равномерное движение, а не только покоиться, если на само тело ничего не действует”. Этот вывод Галилея позднее изучил великий физик Исаак Ньютон.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4725144"/>
            <a:ext cx="41399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IV в. до н. э. древнегреческий ученый писал, что «всё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движущееся необходимо бывает движимо чем-то»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39952" y="1628800"/>
            <a:ext cx="4572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pPr marL="609600" indent="-609600">
              <a:buFontTx/>
              <a:buAutoNum type="arabicPeriod"/>
            </a:pPr>
            <a:r>
              <a:rPr lang="ru-RU" sz="2400" b="1" dirty="0" smtClean="0">
                <a:latin typeface="Times New Roman" pitchFamily="18" charset="0"/>
              </a:rPr>
              <a:t>Может ли тело, находящееся в относительном покое, само собой изменить скорость?</a:t>
            </a:r>
          </a:p>
          <a:p>
            <a:pPr marL="609600" indent="-609600">
              <a:buFontTx/>
              <a:buAutoNum type="arabicPeriod"/>
            </a:pPr>
            <a:r>
              <a:rPr lang="ru-RU" sz="2400" b="1" dirty="0" smtClean="0">
                <a:latin typeface="Times New Roman" pitchFamily="18" charset="0"/>
              </a:rPr>
              <a:t>Как можно изменить скорость движения тела?</a:t>
            </a:r>
          </a:p>
          <a:p>
            <a:pPr marL="609600" indent="-609600">
              <a:buFontTx/>
              <a:buAutoNum type="arabicPeriod"/>
            </a:pPr>
            <a:r>
              <a:rPr lang="ru-RU" sz="2400" b="1" dirty="0" smtClean="0">
                <a:latin typeface="Times New Roman" pitchFamily="18" charset="0"/>
              </a:rPr>
              <a:t>Как изменить направление движения тела?</a:t>
            </a:r>
          </a:p>
          <a:p>
            <a:pPr marL="609600" indent="-609600">
              <a:buFontTx/>
              <a:buAutoNum type="arabicPeriod"/>
            </a:pPr>
            <a:r>
              <a:rPr lang="ru-RU" sz="2400" b="1" dirty="0" smtClean="0">
                <a:latin typeface="Times New Roman" pitchFamily="18" charset="0"/>
              </a:rPr>
              <a:t>При каких условиях  скорость движения тела не изменяется?</a:t>
            </a:r>
          </a:p>
        </p:txBody>
      </p:sp>
      <p:pic>
        <p:nvPicPr>
          <p:cNvPr id="2050" name="Picture 2" descr="&amp;YAcy;&amp;vcy;&amp;lcy;&amp;iecy;&amp;ncy;&amp;icy;&amp;iecy; &amp;icy;&amp;ncy;&amp;iecy;&amp;rcy;&amp;tscy;&amp;icy;&amp;i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132856"/>
            <a:ext cx="3493414" cy="309634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148064" y="332656"/>
            <a:ext cx="33297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Вопросы: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im7-tub-ru.yandex.net/i?id=452578782-0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717032"/>
            <a:ext cx="3816424" cy="2862318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2195736" y="404664"/>
            <a:ext cx="468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Практическая работа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8" name="AutoShape 2" descr="http://mindstorms.ucoz.net/_ph/1/2/918007247.jpg"/>
          <p:cNvSpPr>
            <a:spLocks noChangeAspect="1" noChangeArrowheads="1"/>
          </p:cNvSpPr>
          <p:nvPr/>
        </p:nvSpPr>
        <p:spPr bwMode="auto">
          <a:xfrm>
            <a:off x="155575" y="-1470025"/>
            <a:ext cx="4086225" cy="30670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00" name="Picture 4" descr="http://mindstorms.ucoz.net/_ph/1/2/918007247.jpg"/>
          <p:cNvPicPr>
            <a:picLocks noChangeAspect="1" noChangeArrowheads="1"/>
          </p:cNvPicPr>
          <p:nvPr/>
        </p:nvPicPr>
        <p:blipFill>
          <a:blip r:embed="rId3" cstate="print"/>
          <a:srcRect r="29511" b="15479"/>
          <a:stretch>
            <a:fillRect/>
          </a:stretch>
        </p:blipFill>
        <p:spPr bwMode="auto">
          <a:xfrm>
            <a:off x="611560" y="1124744"/>
            <a:ext cx="2880320" cy="2592288"/>
          </a:xfrm>
          <a:prstGeom prst="rect">
            <a:avLst/>
          </a:prstGeom>
          <a:noFill/>
        </p:spPr>
      </p:pic>
      <p:pic>
        <p:nvPicPr>
          <p:cNvPr id="4102" name="Picture 6" descr="http://www.lapado.de/images/produkte/i11/110456-51cac9ebc249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3768" y="3356992"/>
            <a:ext cx="2496275" cy="1872207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220072" y="1412776"/>
            <a:ext cx="367240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Из конструктора «ЛЕГО» собрать демонстрационную модель для показа явления ИНЕРЦИИ.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Другая 4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</TotalTime>
  <Words>211</Words>
  <Application>Microsoft Office PowerPoint</Application>
  <PresentationFormat>Экран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Литейная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34</cp:revision>
  <dcterms:created xsi:type="dcterms:W3CDTF">2014-04-07T14:32:14Z</dcterms:created>
  <dcterms:modified xsi:type="dcterms:W3CDTF">2014-04-10T16:34:58Z</dcterms:modified>
</cp:coreProperties>
</file>