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61" r:id="rId3"/>
    <p:sldId id="264" r:id="rId4"/>
    <p:sldId id="262" r:id="rId5"/>
    <p:sldId id="265" r:id="rId6"/>
    <p:sldId id="260" r:id="rId7"/>
    <p:sldId id="266" r:id="rId8"/>
    <p:sldId id="267" r:id="rId9"/>
    <p:sldId id="268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0D8C679-59A1-4102-B113-5262172CA7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00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E47C2-3511-4036-9932-86338250ADE4}" type="slidenum">
              <a:rPr lang="ru-RU"/>
              <a:pPr/>
              <a:t>1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Версия от 18.11.2009 г. Последнюю версию шаблона смотрите на сайте «Тестирование в </a:t>
            </a:r>
            <a:r>
              <a:rPr lang="en-US"/>
              <a:t>MS PowerPoint</a:t>
            </a:r>
            <a:r>
              <a:rPr lang="ru-RU"/>
              <a:t>» http://www.rosinka.vrn.ru/pp/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AA8B6-D62E-4367-9070-EFE33EE76C05}" type="slidenum">
              <a:rPr lang="ru-RU"/>
              <a:pPr/>
              <a:t>10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21E54-9A8C-419B-9C25-8B5F55704B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EA507-1CE8-4322-8951-F770AD6C87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C165-6383-4560-99B6-D32D55AD40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2DD49-8279-441B-A63C-A6E3E8654D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4E08-4CFC-4984-A407-AF37137BF5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AB9F2-6BA3-4BBB-91C2-D34B93B828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53778-DDDD-4CA7-94B6-E31BA1E07E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26843-22DD-4EF6-BD21-A5591326C6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D52F6-4A5D-408C-A797-264667DC29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4496E-57C2-48C4-9115-3B26AABAFA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40483-EEC5-4D2D-8284-11BDB56C5B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2E0B81E-5056-4328-A0B5-512CD50667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053" name="Out_Zd"/>
          <p:cNvSpPr txBox="1">
            <a:spLocks noChangeArrowheads="1"/>
          </p:cNvSpPr>
          <p:nvPr/>
        </p:nvSpPr>
        <p:spPr bwMode="auto">
          <a:xfrm>
            <a:off x="1835150" y="638651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8</a:t>
            </a:r>
            <a:endParaRPr lang="ru-RU" b="1" dirty="0">
              <a:solidFill>
                <a:schemeClr val="hlink"/>
              </a:solidFill>
            </a:endParaRPr>
          </a:p>
        </p:txBody>
      </p:sp>
      <p:sp>
        <p:nvSpPr>
          <p:cNvPr id="2054" name="Out_Tim" hidden="1"/>
          <p:cNvSpPr txBox="1">
            <a:spLocks noChangeArrowheads="1"/>
          </p:cNvSpPr>
          <p:nvPr/>
        </p:nvSpPr>
        <p:spPr bwMode="auto">
          <a:xfrm>
            <a:off x="8053388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</a:rPr>
              <a:t>5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2055" name="Tx_Zd"/>
          <p:cNvSpPr txBox="1">
            <a:spLocks noChangeArrowheads="1"/>
          </p:cNvSpPr>
          <p:nvPr/>
        </p:nvSpPr>
        <p:spPr bwMode="auto">
          <a:xfrm>
            <a:off x="539750" y="6442075"/>
            <a:ext cx="12239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Всего заданий</a:t>
            </a:r>
          </a:p>
        </p:txBody>
      </p:sp>
      <p:sp>
        <p:nvSpPr>
          <p:cNvPr id="2056" name="Tx_Tim" hidden="1"/>
          <p:cNvSpPr txBox="1">
            <a:spLocks noChangeArrowheads="1"/>
          </p:cNvSpPr>
          <p:nvPr/>
        </p:nvSpPr>
        <p:spPr bwMode="auto">
          <a:xfrm>
            <a:off x="6227763" y="6442075"/>
            <a:ext cx="17287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Время тестирования</a:t>
            </a:r>
          </a:p>
        </p:txBody>
      </p:sp>
      <p:sp>
        <p:nvSpPr>
          <p:cNvPr id="2057" name="Tx_min" hidden="1"/>
          <p:cNvSpPr txBox="1">
            <a:spLocks noChangeArrowheads="1"/>
          </p:cNvSpPr>
          <p:nvPr/>
        </p:nvSpPr>
        <p:spPr bwMode="auto">
          <a:xfrm>
            <a:off x="8629650" y="6442075"/>
            <a:ext cx="431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мин.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/>
              <a:t>Введите фамилию и имя</a:t>
            </a:r>
          </a:p>
        </p:txBody>
      </p:sp>
      <p:sp>
        <p:nvSpPr>
          <p:cNvPr id="2062" name="pass" hidden="1"/>
          <p:cNvSpPr txBox="1">
            <a:spLocks noChangeArrowheads="1"/>
          </p:cNvSpPr>
          <p:nvPr/>
        </p:nvSpPr>
        <p:spPr bwMode="auto">
          <a:xfrm>
            <a:off x="1936750" y="204788"/>
            <a:ext cx="647700" cy="2778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/>
          </a:p>
        </p:txBody>
      </p:sp>
      <p:sp>
        <p:nvSpPr>
          <p:cNvPr id="2063" name="tk" hidden="1"/>
          <p:cNvSpPr txBox="1">
            <a:spLocks noChangeArrowheads="1"/>
          </p:cNvSpPr>
          <p:nvPr/>
        </p:nvSpPr>
        <p:spPr bwMode="auto">
          <a:xfrm>
            <a:off x="2754313" y="206375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smtClean="0"/>
              <a:t>1.2</a:t>
            </a:r>
            <a:endParaRPr lang="ru-RU" sz="1200"/>
          </a:p>
        </p:txBody>
      </p:sp>
      <p:sp>
        <p:nvSpPr>
          <p:cNvPr id="2064" name="tfm" hidden="1"/>
          <p:cNvSpPr txBox="1">
            <a:spLocks noChangeArrowheads="1"/>
          </p:cNvSpPr>
          <p:nvPr/>
        </p:nvSpPr>
        <p:spPr bwMode="auto">
          <a:xfrm>
            <a:off x="3573463" y="206375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smtClean="0"/>
              <a:t>True</a:t>
            </a:r>
            <a:endParaRPr lang="ru-RU" sz="1200"/>
          </a:p>
        </p:txBody>
      </p:sp>
      <p:sp>
        <p:nvSpPr>
          <p:cNvPr id="2065" name="tft" hidden="1"/>
          <p:cNvSpPr txBox="1">
            <a:spLocks noChangeArrowheads="1"/>
          </p:cNvSpPr>
          <p:nvPr/>
        </p:nvSpPr>
        <p:spPr bwMode="auto">
          <a:xfrm>
            <a:off x="4392613" y="206375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smtClean="0"/>
              <a:t>False</a:t>
            </a:r>
            <a:endParaRPr lang="ru-RU" sz="1200"/>
          </a:p>
        </p:txBody>
      </p:sp>
      <p:sp>
        <p:nvSpPr>
          <p:cNvPr id="2066" name="tfo" hidden="1"/>
          <p:cNvSpPr txBox="1">
            <a:spLocks noChangeArrowheads="1"/>
          </p:cNvSpPr>
          <p:nvPr/>
        </p:nvSpPr>
        <p:spPr bwMode="auto">
          <a:xfrm>
            <a:off x="5211763" y="206375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False</a:t>
            </a:r>
          </a:p>
        </p:txBody>
      </p:sp>
      <p:sp>
        <p:nvSpPr>
          <p:cNvPr id="2067" name="tfs" hidden="1"/>
          <p:cNvSpPr txBox="1">
            <a:spLocks noChangeArrowheads="1"/>
          </p:cNvSpPr>
          <p:nvPr/>
        </p:nvSpPr>
        <p:spPr bwMode="auto">
          <a:xfrm>
            <a:off x="6030913" y="206375"/>
            <a:ext cx="574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smtClean="0"/>
              <a:t>True</a:t>
            </a:r>
            <a:endParaRPr lang="ru-RU" sz="1200"/>
          </a:p>
        </p:txBody>
      </p:sp>
      <p:grpSp>
        <p:nvGrpSpPr>
          <p:cNvPr id="2068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2069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070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7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2078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85" name="Rectangle 37">
              <a:hlinkClick r:id="" action="ppaction://macro?name=Test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8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575"/>
            <a:ext cx="2159000" cy="3381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2087" name="ttim" hidden="1"/>
          <p:cNvSpPr txBox="1">
            <a:spLocks noChangeArrowheads="1"/>
          </p:cNvSpPr>
          <p:nvPr/>
        </p:nvSpPr>
        <p:spPr bwMode="auto">
          <a:xfrm>
            <a:off x="6777038" y="206375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smtClean="0"/>
              <a:t>5</a:t>
            </a:r>
            <a:endParaRPr lang="ru-RU" sz="1200"/>
          </a:p>
        </p:txBody>
      </p:sp>
      <p:sp>
        <p:nvSpPr>
          <p:cNvPr id="2088" name="tff" hidden="1"/>
          <p:cNvSpPr txBox="1">
            <a:spLocks noChangeArrowheads="1"/>
          </p:cNvSpPr>
          <p:nvPr/>
        </p:nvSpPr>
        <p:spPr bwMode="auto">
          <a:xfrm>
            <a:off x="7812088" y="207963"/>
            <a:ext cx="576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smtClean="0"/>
              <a:t>True</a:t>
            </a:r>
            <a:endParaRPr lang="ru-RU" sz="1200"/>
          </a:p>
        </p:txBody>
      </p:sp>
      <p:sp>
        <p:nvSpPr>
          <p:cNvPr id="2" name="Прямоугольник 1"/>
          <p:cNvSpPr/>
          <p:nvPr/>
        </p:nvSpPr>
        <p:spPr>
          <a:xfrm>
            <a:off x="1121854" y="1844824"/>
            <a:ext cx="7215244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География как наука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Путешествия и открытия</a:t>
            </a:r>
          </a:p>
          <a:p>
            <a:pPr algn="ctr"/>
            <a:endPara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6 класс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67" name="TextBox1" r:id="rId2" imgW="2952720" imgH="285840"/>
        </mc:Choice>
        <mc:Fallback>
          <p:control name="TextBox1" r:id="rId2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8195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819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8197" name="Out_ver"/>
          <p:cNvSpPr txBox="1">
            <a:spLocks noChangeArrowheads="1"/>
          </p:cNvSpPr>
          <p:nvPr/>
        </p:nvSpPr>
        <p:spPr bwMode="auto">
          <a:xfrm>
            <a:off x="5291138" y="3068638"/>
            <a:ext cx="10795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2400" b="1"/>
          </a:p>
        </p:txBody>
      </p:sp>
      <p:sp>
        <p:nvSpPr>
          <p:cNvPr id="8198" name="Out_proc"/>
          <p:cNvSpPr txBox="1">
            <a:spLocks noChangeArrowheads="1"/>
          </p:cNvSpPr>
          <p:nvPr/>
        </p:nvSpPr>
        <p:spPr bwMode="auto">
          <a:xfrm>
            <a:off x="5291138" y="3789363"/>
            <a:ext cx="10795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2400" b="1"/>
          </a:p>
        </p:txBody>
      </p:sp>
      <p:sp>
        <p:nvSpPr>
          <p:cNvPr id="6151" name="Out_oc"/>
          <p:cNvSpPr txBox="1">
            <a:spLocks noChangeArrowheads="1"/>
          </p:cNvSpPr>
          <p:nvPr/>
        </p:nvSpPr>
        <p:spPr bwMode="auto">
          <a:xfrm>
            <a:off x="6948488" y="3068638"/>
            <a:ext cx="1079500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201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Всего заданий</a:t>
            </a:r>
          </a:p>
        </p:txBody>
      </p:sp>
      <p:sp>
        <p:nvSpPr>
          <p:cNvPr id="8202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Затрачено времени</a:t>
            </a:r>
          </a:p>
        </p:txBody>
      </p:sp>
      <p:sp>
        <p:nvSpPr>
          <p:cNvPr id="8203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pitchFamily="34" charset="0"/>
              </a:rPr>
              <a:t>Снова</a:t>
            </a:r>
          </a:p>
        </p:txBody>
      </p:sp>
      <p:sp>
        <p:nvSpPr>
          <p:cNvPr id="8204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pitchFamily="34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pitchFamily="34" charset="0"/>
              <a:sym typeface="Webdings" pitchFamily="18" charset="2"/>
            </a:endParaRPr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827088" y="3019425"/>
            <a:ext cx="420846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</a:rPr>
              <a:t>Правильных ответов</a:t>
            </a:r>
          </a:p>
        </p:txBody>
      </p:sp>
      <p:sp>
        <p:nvSpPr>
          <p:cNvPr id="8206" name="Rectangle 15"/>
          <p:cNvSpPr>
            <a:spLocks noChangeArrowheads="1"/>
          </p:cNvSpPr>
          <p:nvPr/>
        </p:nvSpPr>
        <p:spPr bwMode="auto">
          <a:xfrm>
            <a:off x="827088" y="3740150"/>
            <a:ext cx="420846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</a:rPr>
              <a:t>в процентах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627813" y="23495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Оценка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52463" y="69269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8209" name="Out_osh"/>
          <p:cNvSpPr txBox="1">
            <a:spLocks noChangeArrowheads="1"/>
          </p:cNvSpPr>
          <p:nvPr/>
        </p:nvSpPr>
        <p:spPr bwMode="auto">
          <a:xfrm>
            <a:off x="2339975" y="4797425"/>
            <a:ext cx="5976938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ru-RU" sz="1000"/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latin typeface="Tahoma" charset="0"/>
              </a:rPr>
              <a:t>Подождите!</a:t>
            </a:r>
          </a:p>
          <a:p>
            <a:pPr algn="ctr">
              <a:defRPr/>
            </a:pPr>
            <a:r>
              <a:rPr lang="ru-RU">
                <a:latin typeface="Tahoma" charset="0"/>
              </a:rPr>
              <a:t>Идет обработка данных</a:t>
            </a:r>
          </a:p>
        </p:txBody>
      </p:sp>
      <p:sp>
        <p:nvSpPr>
          <p:cNvPr id="8211" name="T_osh"/>
          <p:cNvSpPr txBox="1">
            <a:spLocks noChangeArrowheads="1"/>
          </p:cNvSpPr>
          <p:nvPr/>
        </p:nvSpPr>
        <p:spPr bwMode="auto">
          <a:xfrm>
            <a:off x="1042988" y="4645025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000" dirty="0">
                <a:solidFill>
                  <a:schemeClr val="accent4">
                    <a:lumMod val="50000"/>
                  </a:schemeClr>
                </a:solidFill>
              </a:rPr>
              <a:t>Ошибки в выборе ответов на задания</a:t>
            </a:r>
            <a:r>
              <a:rPr lang="ru-RU" sz="1000" dirty="0"/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12571" y="5733256"/>
            <a:ext cx="4413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Использован шаблон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А.Н.Комаровского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1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6148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 1.Кто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</a:rPr>
              <a:t>из ученых дал название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науке география?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</a:rPr>
              <a:t>Геродот</a:t>
            </a:r>
            <a:endParaRPr lang="ru-RU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</a:rPr>
              <a:t>Архимед</a:t>
            </a:r>
            <a:endParaRPr lang="ru-RU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</a:rPr>
              <a:t>Эратосфен</a:t>
            </a:r>
            <a:endParaRPr lang="ru-RU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</a:rPr>
              <a:t>Аристотель</a:t>
            </a:r>
            <a:endParaRPr lang="ru-RU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pitchFamily="34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1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2019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2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6148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2. Что означает слово «география»?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Исследования Земли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Изображение Земли на карте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Путешествия по Земле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Описание Земли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pitchFamily="34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1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79386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3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6148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342060" y="404664"/>
            <a:ext cx="822960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3. Морской путь в Индию был открыл: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Васко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да Гама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Ф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ернанд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Магеллан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Марко Поло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Христофор Колумб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pitchFamily="34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1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pic>
        <p:nvPicPr>
          <p:cNvPr id="17" name="Picture 2" descr="C:\Users\User\Pictures\колум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825" y="1540624"/>
            <a:ext cx="1295473" cy="15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Pictures\Васко да Га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879" y="1522456"/>
            <a:ext cx="1364621" cy="170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Pictures\Марко пол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860" y="4185538"/>
            <a:ext cx="1847849" cy="138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Pictures\магеллан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191" y="4157597"/>
            <a:ext cx="1439430" cy="143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7260421" y="3236653"/>
            <a:ext cx="8322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rgbClr val="0070C0"/>
                </a:solidFill>
              </a:rPr>
              <a:t>Х. </a:t>
            </a:r>
            <a:r>
              <a:rPr lang="ru-RU" sz="1100" dirty="0">
                <a:solidFill>
                  <a:srgbClr val="0070C0"/>
                </a:solidFill>
              </a:rPr>
              <a:t>Колумб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918947" y="5718984"/>
            <a:ext cx="9653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rgbClr val="0070C0"/>
                </a:solidFill>
              </a:rPr>
              <a:t>Марко Поло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848416" y="3283685"/>
            <a:ext cx="110639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err="1" smtClean="0">
                <a:solidFill>
                  <a:srgbClr val="0070C0"/>
                </a:solidFill>
              </a:rPr>
              <a:t>Васко</a:t>
            </a:r>
            <a:r>
              <a:rPr lang="ru-RU" sz="1100" dirty="0" smtClean="0">
                <a:solidFill>
                  <a:srgbClr val="0070C0"/>
                </a:solidFill>
              </a:rPr>
              <a:t> да Гама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5424" y="5719562"/>
            <a:ext cx="9605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err="1" smtClean="0">
                <a:solidFill>
                  <a:srgbClr val="0070C0"/>
                </a:solidFill>
              </a:rPr>
              <a:t>Ф.Магеллан</a:t>
            </a:r>
            <a:endParaRPr lang="ru-RU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019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4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6148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. Первое кругосветное путешествие совершил: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Христофор Колумб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Ф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ернанд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Магеллан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Марко Поло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Васко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да Гама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pitchFamily="34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1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pic>
        <p:nvPicPr>
          <p:cNvPr id="17" name="Picture 2" descr="C:\Users\User\Pictures\колум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825" y="1540624"/>
            <a:ext cx="1295473" cy="15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Pictures\Васко да Га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879" y="1522456"/>
            <a:ext cx="1364621" cy="170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Pictures\Марко пол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625" y="4219905"/>
            <a:ext cx="1847849" cy="138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Pictures\магеллан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191" y="4157597"/>
            <a:ext cx="1439430" cy="143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7260421" y="3236653"/>
            <a:ext cx="8322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rgbClr val="0070C0"/>
                </a:solidFill>
              </a:rPr>
              <a:t>Х. </a:t>
            </a:r>
            <a:r>
              <a:rPr lang="ru-RU" sz="1100" dirty="0">
                <a:solidFill>
                  <a:srgbClr val="0070C0"/>
                </a:solidFill>
              </a:rPr>
              <a:t>Колумб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456860" y="5726454"/>
            <a:ext cx="9653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rgbClr val="0070C0"/>
                </a:solidFill>
              </a:rPr>
              <a:t>Марко Поло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848416" y="3283685"/>
            <a:ext cx="110639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err="1" smtClean="0">
                <a:solidFill>
                  <a:srgbClr val="0070C0"/>
                </a:solidFill>
              </a:rPr>
              <a:t>Васко</a:t>
            </a:r>
            <a:r>
              <a:rPr lang="ru-RU" sz="1100" dirty="0" smtClean="0">
                <a:solidFill>
                  <a:srgbClr val="0070C0"/>
                </a:solidFill>
              </a:rPr>
              <a:t> да Гама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5424" y="5719562"/>
            <a:ext cx="9605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err="1" smtClean="0">
                <a:solidFill>
                  <a:srgbClr val="0070C0"/>
                </a:solidFill>
              </a:rPr>
              <a:t>Ф.Магеллан</a:t>
            </a:r>
            <a:endParaRPr lang="ru-RU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653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5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6148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57200" y="274638"/>
            <a:ext cx="84352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5.Самый первый из сохранившихся глобусов создал: 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Птолемей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Эратосфен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М.Бехайм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Геродот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pitchFamily="34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pitchFamily="34" charset="0"/>
              <a:cs typeface="Arial" pitchFamily="34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1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550" y="1717675"/>
            <a:ext cx="32004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259848" y="5445224"/>
            <a:ext cx="285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Глобус Мартина </a:t>
            </a:r>
            <a:r>
              <a:rPr lang="ru-RU" dirty="0" err="1" smtClean="0"/>
              <a:t>Бехайма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2019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6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6148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6. Первым зависимость между географической широтой и длиной дня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и ночи установил: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Пифей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Геродот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Эратосфен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Колумб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pitchFamily="34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1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3321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7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6148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3876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7. Точные размеры Земли первым указал: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Пифей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Геродот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Эратосфе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н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Пифагор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pitchFamily="34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1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574" y="1294418"/>
            <a:ext cx="1582752" cy="183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259885" y="3163500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Эратосфен</a:t>
            </a:r>
            <a:endParaRPr lang="ru-RU" sz="12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90424"/>
            <a:ext cx="1582037" cy="191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047064" y="32524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Пифей</a:t>
            </a:r>
            <a:endParaRPr lang="ru-RU" sz="1200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970" y="3885171"/>
            <a:ext cx="1656478" cy="165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4017462" y="5661248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Геродот</a:t>
            </a: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516" y="4133850"/>
            <a:ext cx="2012668" cy="150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9785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</a:rPr>
              <a:t>8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6148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57200" y="274638"/>
            <a:ext cx="85072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Arial" pitchFamily="34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8. Укажите имя путешественника, открывшего Новый свет: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1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</a:rPr>
              <a:t>В. да Гама</a:t>
            </a:r>
            <a:endParaRPr lang="ru-RU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2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</a:rPr>
              <a:t>Х.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</a:rPr>
              <a:t>К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</a:rPr>
              <a:t>олумб</a:t>
            </a:r>
            <a:endParaRPr lang="ru-RU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3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</a:rPr>
              <a:t>Ф. Магеллан</a:t>
            </a:r>
            <a:endParaRPr lang="ru-RU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err="1" smtClean="0">
                <a:solidFill>
                  <a:srgbClr val="C00000"/>
                </a:solidFill>
                <a:latin typeface="Arial" pitchFamily="34" charset="0"/>
              </a:rPr>
              <a:t>М.Поло</a:t>
            </a:r>
            <a:endParaRPr lang="ru-RU" sz="24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pitchFamily="34" charset="0"/>
              </a:rPr>
              <a:t>Итоги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1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 smtClean="0">
                  <a:latin typeface="Arial" pitchFamily="34" charset="0"/>
                </a:rPr>
                <a:t>0</a:t>
              </a:r>
              <a:endParaRPr lang="ru-RU" sz="100">
                <a:latin typeface="Arial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61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73766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289</TotalTime>
  <Words>332</Words>
  <Application>Microsoft Office PowerPoint</Application>
  <PresentationFormat>Экран (4:3)</PresentationFormat>
  <Paragraphs>174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Base>http://www.rosinka.vrn.ru/pp/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Жидовкина Галина Петровна</dc:creator>
  <dc:description>Работает в MS PowerPoint 2003 и 2007</dc:description>
  <cp:lastModifiedBy>User</cp:lastModifiedBy>
  <cp:revision>32</cp:revision>
  <dcterms:created xsi:type="dcterms:W3CDTF">2009-11-15T10:01:00Z</dcterms:created>
  <dcterms:modified xsi:type="dcterms:W3CDTF">2014-08-01T13:57:07Z</dcterms:modified>
</cp:coreProperties>
</file>