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activeX/activeX5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72" r:id="rId7"/>
    <p:sldId id="273" r:id="rId8"/>
    <p:sldId id="274" r:id="rId9"/>
    <p:sldId id="275" r:id="rId10"/>
    <p:sldId id="276" r:id="rId11"/>
    <p:sldId id="277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944" autoAdjust="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8702"/>
  <ax:ocxPr ax:name="_cy" ax:value="10601"/>
  <ax:ocxPr ax:name="FlashVars" ax:value=""/>
  <ax:ocxPr ax:name="Movie" ax:value="\ПРЕЗЕНТАЦИЯ. МАСТЕР-КЛАСС\групповая работа с по станциям\поднятие тулвища.swf"/>
  <ax:ocxPr ax:name="Src" ax:value="\ПРЕЗЕНТАЦИЯ. МАСТЕР-КЛАСС\групповая работа с по станциям\поднятие тулвища.swf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"/>
  <ax:ocxPr ax:name="Scale" ax:value="ShowAll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</ax:ocx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8702"/>
  <ax:ocxPr ax:name="_cy" ax:value="10601"/>
  <ax:ocxPr ax:name="FlashVars" ax:value=""/>
  <ax:ocxPr ax:name="Movie" ax:value="\ПРЕЗЕНТАЦИЯ. МАСТЕР-КЛАСС\групповая работа с по станциям\хлопок лежа на животе.swf"/>
  <ax:ocxPr ax:name="Src" ax:value="\ПРЕЗЕНТАЦИЯ. МАСТЕР-КЛАСС\групповая работа с по станциям\хлопок лежа на животе.swf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"/>
  <ax:ocxPr ax:name="Scale" ax:value="ShowAll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</ax:ocx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8702"/>
  <ax:ocxPr ax:name="_cy" ax:value="10601"/>
  <ax:ocxPr ax:name="FlashVars" ax:value=""/>
  <ax:ocxPr ax:name="Movie" ax:value="/ПРЕЗЕНТАЦИЯ. МАСТЕР-КЛАСС\групповая работа с по станциям\прыжок через скамейку.swf"/>
  <ax:ocxPr ax:name="Src" ax:value="/ПРЕЗЕНТАЦИЯ. МАСТЕР-КЛАСС\групповая работа с по станциям\прыжок через скамейку.swf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"/>
  <ax:ocxPr ax:name="Scale" ax:value="ShowAll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</ax:ocx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8702"/>
  <ax:ocxPr ax:name="_cy" ax:value="10601"/>
  <ax:ocxPr ax:name="FlashVars" ax:value=""/>
  <ax:ocxPr ax:name="Movie" ax:value="/ПРЕЗЕНТАЦИЯ. МАСТЕР-КЛАСС\групповая работа с по станциям\прыжки на скакалке.swf"/>
  <ax:ocxPr ax:name="Src" ax:value="/ПРЕЗЕНТАЦИЯ. МАСТЕР-КЛАСС\групповая работа с по станциям\прыжки на скакалке.swf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"/>
  <ax:ocxPr ax:name="Scale" ax:value="ShowAll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</ax:ocx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8702"/>
  <ax:ocxPr ax:name="_cy" ax:value="10601"/>
  <ax:ocxPr ax:name="FlashVars" ax:value=""/>
  <ax:ocxPr ax:name="Movie" ax:value="/ПРЕЗЕНТАЦИЯ. МАСТЕР-КЛАСС\групповая работа с по станциям\подтягивание на листке.swf"/>
  <ax:ocxPr ax:name="Src" ax:value="/ПРЕЗЕНТАЦИЯ. МАСТЕР-КЛАСС\групповая работа с по станциям\подтягивание на листке.swf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"/>
  <ax:ocxPr ax:name="Scale" ax:value="ShowAll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</ax:ocx>
</file>

<file path=ppt/activeX/activeX6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8702"/>
  <ax:ocxPr ax:name="_cy" ax:value="10601"/>
  <ax:ocxPr ax:name="FlashVars" ax:value=""/>
  <ax:ocxPr ax:name="Movie" ax:value="/ПРЕЗЕНТАЦИЯ. МАСТЕР-КЛАСС\групповая работа с по станциям\поднятие.swf"/>
  <ax:ocxPr ax:name="Src" ax:value="/ПРЕЗЕНТАЦИЯ. МАСТЕР-КЛАСС\групповая работа с по станциям\поднятие.swf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"/>
  <ax:ocxPr ax:name="Scale" ax:value="ShowAll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audio" Target="file:///F:\&#1055;&#1056;&#1045;&#1047;&#1045;&#1053;&#1058;&#1040;&#1062;&#1048;&#1071;.%20&#1052;&#1040;&#1057;&#1058;&#1045;&#1056;-&#1050;&#1051;&#1040;&#1057;&#1057;\colombian_soul.mp3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Мастер-класс по физической культуре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6»А» класс МОУ «СОШ» р.п. Соколовый</a:t>
            </a:r>
          </a:p>
          <a:p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Учитель: Агаркова Л.С.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controls>
      <p:control spid="5122" name="ShockwaveFlash1" r:id="rId2" imgW="6733333" imgH="3816019"/>
    </p:controls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controls>
      <p:control spid="6146" name="ShockwaveFlash1" r:id="rId2" imgW="6733333" imgH="3816019"/>
    </p:controls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7242048" cy="142876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Сила- …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7242048" cy="364333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Сила</a:t>
            </a:r>
            <a:r>
              <a:rPr lang="ru-RU" dirty="0" smtClean="0"/>
              <a:t> – это качество, позволяющее преодолевать внешние сопротивления за счет напряжения мышц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7242048" cy="1357322"/>
          </a:xfrm>
        </p:spPr>
        <p:txBody>
          <a:bodyPr/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Быстрота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…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68046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Быстрота</a:t>
            </a:r>
            <a:r>
              <a:rPr lang="ru-RU" dirty="0" smtClean="0"/>
              <a:t> – это качество, позволяющее выполнять движения в минимально короткое время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Выносливость - …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537588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</a:rPr>
              <a:t>Выносливость</a:t>
            </a:r>
            <a:r>
              <a:rPr lang="ru-RU" dirty="0" smtClean="0"/>
              <a:t> – это качество, позволяющее длительное время выполнять работу различной степени нагрузки ( максимальная большая умеренная и др.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Ловкость- …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6090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ловкость</a:t>
            </a:r>
            <a:r>
              <a:rPr lang="ru-RU" dirty="0" smtClean="0"/>
              <a:t>–</a:t>
            </a:r>
            <a:r>
              <a:rPr lang="ru-RU" sz="3600" dirty="0" smtClean="0"/>
              <a:t> это способность быстро и легко овладевать новыми движениями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Тема: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000241"/>
            <a:ext cx="7643866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Физические качества человека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оЦЕНКИ</a:t>
            </a:r>
            <a:r>
              <a:rPr lang="en-US" dirty="0" smtClean="0"/>
              <a:t>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2857496"/>
          <a:ext cx="6858048" cy="1771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r>
                        <a:rPr lang="ru-RU" baseline="0" dirty="0" smtClean="0"/>
                        <a:t> «5» (Отлично)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r>
                        <a:rPr lang="ru-RU" baseline="0" dirty="0" smtClean="0"/>
                        <a:t> «4»</a:t>
                      </a:r>
                    </a:p>
                    <a:p>
                      <a:r>
                        <a:rPr lang="ru-RU" baseline="0" dirty="0" smtClean="0"/>
                        <a:t>(Хорошо)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«3» </a:t>
                      </a:r>
                    </a:p>
                    <a:p>
                      <a:r>
                        <a:rPr lang="ru-RU" dirty="0" smtClean="0"/>
                        <a:t>(Удовлетворительно)</a:t>
                      </a:r>
                      <a:endParaRPr lang="ru-RU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5-6</a:t>
                      </a:r>
                      <a:r>
                        <a:rPr lang="ru-RU" baseline="0" dirty="0" smtClean="0"/>
                        <a:t> баллов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балла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Улыбающееся лицо 3"/>
          <p:cNvSpPr/>
          <p:nvPr/>
        </p:nvSpPr>
        <p:spPr>
          <a:xfrm>
            <a:off x="928662" y="1857364"/>
            <a:ext cx="1214446" cy="928694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3357554" y="1857364"/>
            <a:ext cx="1143008" cy="857256"/>
          </a:xfrm>
          <a:prstGeom prst="smileyFace">
            <a:avLst>
              <a:gd name="adj" fmla="val 1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715008" y="1857364"/>
            <a:ext cx="1214446" cy="928694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103674"/>
            <a:ext cx="80338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пасибо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 сотрудничество!!!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                Цель: 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9"/>
            <a:ext cx="6848841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Сформулировать понятие физических качеств человека посредством выполнения специальных физических упражнений.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" y="2285992"/>
            <a:ext cx="807246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Скажи и забуду, покажи, и я запомню, дай действовать и я научусь</a:t>
            </a:r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Образовательная: вооружить учащихся знаниями для повышения уровня кондиционных и координационных способностей.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Образовательная: Научить учащихся определять направленность физического упражнения для развития какого-либо физического качества. 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Оздоровительная: содействовать повышению уровня работоспособности организма учащихся.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Воспитательная: содействовать повышению уровня развития самостоятельности, настойчивости, терпеливости и адекватности оценивания.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3" name="colombian_soul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4" name="colombian_soul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ontrols>
      <p:control spid="1026" name="ShockwaveFlash1" r:id="rId3" imgW="6733333" imgH="3816019"/>
    </p:controls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01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201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20000" numSld="999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2050" name="ShockwaveFlash1" r:id="rId2" imgW="6733333" imgH="3816019"/>
    </p:controls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controls>
      <p:control spid="3074" name="ShockwaveFlash1" r:id="rId2" imgW="6733333" imgH="3816019"/>
    </p:controls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controls>
      <p:control spid="4098" name="ShockwaveFlash1" r:id="rId2" imgW="6733333" imgH="3816019"/>
    </p:controls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185</TotalTime>
  <Words>212</Words>
  <PresentationFormat>Экран (4:3)</PresentationFormat>
  <Paragraphs>33</Paragraphs>
  <Slides>20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Мастер-класс по физической культуре</vt:lpstr>
      <vt:lpstr>Тема:</vt:lpstr>
      <vt:lpstr>                 Цель: </vt:lpstr>
      <vt:lpstr>Проблема:</vt:lpstr>
      <vt:lpstr>               Задачи:</vt:lpstr>
      <vt:lpstr> </vt:lpstr>
      <vt:lpstr>Слайд 7</vt:lpstr>
      <vt:lpstr>Слайд 8</vt:lpstr>
      <vt:lpstr>Слайд 9</vt:lpstr>
      <vt:lpstr>Слайд 10</vt:lpstr>
      <vt:lpstr>Слайд 11</vt:lpstr>
      <vt:lpstr>Сила- …</vt:lpstr>
      <vt:lpstr>Сила – это качество, позволяющее преодолевать внешние сопротивления за счет напряжения мышц</vt:lpstr>
      <vt:lpstr>Быстрота - …</vt:lpstr>
      <vt:lpstr>Быстрота – это качество, позволяющее выполнять движения в минимально короткое время</vt:lpstr>
      <vt:lpstr>Выносливость - …</vt:lpstr>
      <vt:lpstr>Выносливость – это качество, позволяющее длительное время выполнять работу различной степени нагрузки ( максимальная большая умеренная и др.</vt:lpstr>
      <vt:lpstr>Ловкость- …</vt:lpstr>
      <vt:lpstr>ловкость– это способность быстро и легко овладевать новыми движениями</vt:lpstr>
      <vt:lpstr>оЦЕНКИ: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33</cp:revision>
  <dcterms:modified xsi:type="dcterms:W3CDTF">2012-11-13T11:06:11Z</dcterms:modified>
</cp:coreProperties>
</file>