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1" r:id="rId13"/>
    <p:sldId id="27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B2DA3-D95F-4DA2-818F-A2FF76E4566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971A0-08EF-449B-8748-F7ECFCA2F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7031166" cy="458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бык и мужик, анимашк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42851"/>
            <a:ext cx="2071702" cy="1812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Правильные ответы:</a:t>
            </a:r>
            <a:endParaRPr lang="ru-R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700" dirty="0">
                <a:solidFill>
                  <a:schemeClr val="bg1"/>
                </a:solidFill>
              </a:rPr>
              <a:t>	</a:t>
            </a:r>
            <a:r>
              <a:rPr lang="ru-RU" sz="3700" dirty="0" smtClean="0">
                <a:solidFill>
                  <a:schemeClr val="bg1"/>
                </a:solidFill>
              </a:rPr>
              <a:t>1.  « </a:t>
            </a:r>
            <a:r>
              <a:rPr lang="ru-RU" sz="3700" dirty="0" smtClean="0">
                <a:solidFill>
                  <a:srgbClr val="C00000"/>
                </a:solidFill>
              </a:rPr>
              <a:t>ТО</a:t>
            </a:r>
            <a:r>
              <a:rPr lang="ru-RU" sz="3700" dirty="0" smtClean="0">
                <a:solidFill>
                  <a:schemeClr val="bg1"/>
                </a:solidFill>
              </a:rPr>
              <a:t> 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 » (Часть печи.)		  					 	</a:t>
            </a:r>
            <a:r>
              <a:rPr lang="ru-RU" sz="3700" dirty="0">
                <a:solidFill>
                  <a:schemeClr val="bg1"/>
                </a:solidFill>
              </a:rPr>
              <a:t/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2. «</a:t>
            </a:r>
            <a:r>
              <a:rPr lang="ru-RU" sz="3700" dirty="0">
                <a:solidFill>
                  <a:srgbClr val="C00000"/>
                </a:solidFill>
              </a:rPr>
              <a:t> </a:t>
            </a:r>
            <a:r>
              <a:rPr lang="ru-RU" sz="3700" dirty="0" smtClean="0">
                <a:solidFill>
                  <a:srgbClr val="C00000"/>
                </a:solidFill>
              </a:rPr>
              <a:t>СО </a:t>
            </a:r>
            <a:r>
              <a:rPr lang="ru-RU" sz="3700" dirty="0" smtClean="0">
                <a:solidFill>
                  <a:schemeClr val="bg1"/>
                </a:solidFill>
              </a:rPr>
              <a:t>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(Холм, курган, вулкан.)					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3. « </a:t>
            </a:r>
            <a:r>
              <a:rPr lang="ru-RU" sz="3700" dirty="0" smtClean="0">
                <a:solidFill>
                  <a:srgbClr val="C00000"/>
                </a:solidFill>
              </a:rPr>
              <a:t>ТЯ</a:t>
            </a:r>
            <a:r>
              <a:rPr lang="ru-RU" sz="3700" dirty="0" smtClean="0">
                <a:solidFill>
                  <a:schemeClr val="bg1"/>
                </a:solidFill>
              </a:rPr>
              <a:t> </a:t>
            </a:r>
            <a:r>
              <a:rPr lang="ru-RU" sz="3700" dirty="0">
                <a:solidFill>
                  <a:schemeClr val="bg1"/>
                </a:solidFill>
              </a:rPr>
              <a:t>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(Орудие труда огородника.)				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4. « </a:t>
            </a:r>
            <a:r>
              <a:rPr lang="ru-RU" sz="3700" dirty="0" smtClean="0">
                <a:solidFill>
                  <a:srgbClr val="C00000"/>
                </a:solidFill>
              </a:rPr>
              <a:t>ЩЕ</a:t>
            </a:r>
            <a:r>
              <a:rPr lang="ru-RU" sz="3700" dirty="0" smtClean="0">
                <a:solidFill>
                  <a:schemeClr val="bg1"/>
                </a:solidFill>
              </a:rPr>
              <a:t> </a:t>
            </a:r>
            <a:r>
              <a:rPr lang="ru-RU" sz="3700" dirty="0">
                <a:solidFill>
                  <a:schemeClr val="bg1"/>
                </a:solidFill>
              </a:rPr>
              <a:t>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(Мелкая частица деревяшки.)				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5. « </a:t>
            </a:r>
            <a:r>
              <a:rPr lang="ru-RU" sz="3700" dirty="0" smtClean="0">
                <a:solidFill>
                  <a:srgbClr val="C00000"/>
                </a:solidFill>
              </a:rPr>
              <a:t>ПА</a:t>
            </a:r>
            <a:r>
              <a:rPr lang="ru-RU" sz="3700" dirty="0" smtClean="0">
                <a:solidFill>
                  <a:schemeClr val="bg1"/>
                </a:solidFill>
              </a:rPr>
              <a:t> </a:t>
            </a:r>
            <a:r>
              <a:rPr lang="ru-RU" sz="3700" dirty="0">
                <a:solidFill>
                  <a:schemeClr val="bg1"/>
                </a:solidFill>
              </a:rPr>
              <a:t>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(Канцелярская принадлежность для бумаг.)		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6. « </a:t>
            </a:r>
            <a:r>
              <a:rPr lang="ru-RU" sz="3700" dirty="0" smtClean="0">
                <a:solidFill>
                  <a:srgbClr val="C00000"/>
                </a:solidFill>
              </a:rPr>
              <a:t>КНО</a:t>
            </a:r>
            <a:r>
              <a:rPr lang="ru-RU" sz="3700" dirty="0" smtClean="0">
                <a:solidFill>
                  <a:schemeClr val="bg1"/>
                </a:solidFill>
              </a:rPr>
              <a:t> 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(Застёжка и острая канцелярская принадлежность.)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7. « </a:t>
            </a:r>
            <a:r>
              <a:rPr lang="ru-RU" sz="3700" dirty="0" smtClean="0">
                <a:solidFill>
                  <a:srgbClr val="C00000"/>
                </a:solidFill>
              </a:rPr>
              <a:t>ТРЯ</a:t>
            </a:r>
            <a:r>
              <a:rPr lang="ru-RU" sz="3700" dirty="0" smtClean="0">
                <a:solidFill>
                  <a:schemeClr val="bg1"/>
                </a:solidFill>
              </a:rPr>
              <a:t> 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(Лоскут ткани для хозяйственных нужд.)		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8. « </a:t>
            </a:r>
            <a:r>
              <a:rPr lang="ru-RU" sz="3700" dirty="0" smtClean="0">
                <a:solidFill>
                  <a:srgbClr val="C00000"/>
                </a:solidFill>
              </a:rPr>
              <a:t>СКРЕ</a:t>
            </a:r>
            <a:r>
              <a:rPr lang="ru-RU" sz="3700" dirty="0" smtClean="0">
                <a:solidFill>
                  <a:schemeClr val="bg1"/>
                </a:solidFill>
              </a:rPr>
              <a:t> 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(Зажим для бумаг.)						</a:t>
            </a:r>
            <a:br>
              <a:rPr lang="ru-RU" sz="3700" dirty="0">
                <a:solidFill>
                  <a:schemeClr val="bg1"/>
                </a:solidFill>
              </a:rPr>
            </a:br>
            <a:r>
              <a:rPr lang="ru-RU" sz="3700" dirty="0">
                <a:solidFill>
                  <a:schemeClr val="bg1"/>
                </a:solidFill>
              </a:rPr>
              <a:t>9. « </a:t>
            </a:r>
            <a:r>
              <a:rPr lang="ru-RU" sz="3700" dirty="0" smtClean="0">
                <a:solidFill>
                  <a:srgbClr val="C00000"/>
                </a:solidFill>
              </a:rPr>
              <a:t>ПОКУ</a:t>
            </a:r>
            <a:r>
              <a:rPr lang="ru-RU" sz="3700" dirty="0" smtClean="0">
                <a:solidFill>
                  <a:schemeClr val="bg1"/>
                </a:solidFill>
              </a:rPr>
              <a:t> ПК </a:t>
            </a:r>
            <a:r>
              <a:rPr lang="ru-RU" sz="3700" dirty="0" smtClean="0">
                <a:solidFill>
                  <a:srgbClr val="C00000"/>
                </a:solidFill>
              </a:rPr>
              <a:t>А</a:t>
            </a:r>
            <a:r>
              <a:rPr lang="ru-RU" sz="3700" dirty="0" smtClean="0">
                <a:solidFill>
                  <a:schemeClr val="bg1"/>
                </a:solidFill>
              </a:rPr>
              <a:t>» </a:t>
            </a:r>
            <a:r>
              <a:rPr lang="ru-RU" sz="3700" dirty="0">
                <a:solidFill>
                  <a:schemeClr val="bg1"/>
                </a:solidFill>
              </a:rPr>
              <a:t>(Положительный результат похода в магазин.)</a:t>
            </a:r>
            <a:r>
              <a:rPr lang="ru-RU" dirty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2919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Потом они торжествовали и радовались как дети.</a:t>
            </a:r>
          </a:p>
          <a:p>
            <a:r>
              <a:rPr lang="ru-RU" dirty="0">
                <a:solidFill>
                  <a:schemeClr val="bg1"/>
                </a:solidFill>
              </a:rPr>
              <a:t>Этот старинный комод ему достался в наследство от бабушки.</a:t>
            </a:r>
          </a:p>
          <a:p>
            <a:r>
              <a:rPr lang="ru-RU" dirty="0">
                <a:solidFill>
                  <a:schemeClr val="bg1"/>
                </a:solidFill>
              </a:rPr>
              <a:t>По просьбе хозяина квартиры мы шкаф сдвинули в угол.</a:t>
            </a:r>
          </a:p>
          <a:p>
            <a:r>
              <a:rPr lang="ru-RU" dirty="0">
                <a:solidFill>
                  <a:schemeClr val="bg1"/>
                </a:solidFill>
              </a:rPr>
              <a:t>Река Днепр интересна тем, что на ней имеются несколько гидроэлектростанций.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1"/>
            <a:ext cx="86439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«Сыщики»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2919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Пото</a:t>
            </a:r>
            <a:r>
              <a:rPr lang="ru-RU" dirty="0">
                <a:solidFill>
                  <a:srgbClr val="FF0000"/>
                </a:solidFill>
              </a:rPr>
              <a:t>м они тор</a:t>
            </a:r>
            <a:r>
              <a:rPr lang="ru-RU" dirty="0">
                <a:solidFill>
                  <a:schemeClr val="bg1"/>
                </a:solidFill>
              </a:rPr>
              <a:t>жествовали и радовались как дети.</a:t>
            </a:r>
          </a:p>
          <a:p>
            <a:r>
              <a:rPr lang="ru-RU" dirty="0">
                <a:solidFill>
                  <a:schemeClr val="bg1"/>
                </a:solidFill>
              </a:rPr>
              <a:t>Этот старинный ко</a:t>
            </a:r>
            <a:r>
              <a:rPr lang="ru-RU" dirty="0">
                <a:solidFill>
                  <a:srgbClr val="FF0000"/>
                </a:solidFill>
              </a:rPr>
              <a:t>мод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ем</a:t>
            </a:r>
            <a:r>
              <a:rPr lang="ru-RU" dirty="0">
                <a:solidFill>
                  <a:schemeClr val="bg1"/>
                </a:solidFill>
              </a:rPr>
              <a:t>у достался в наследство от бабушки.</a:t>
            </a:r>
          </a:p>
          <a:p>
            <a:r>
              <a:rPr lang="ru-RU" dirty="0">
                <a:solidFill>
                  <a:schemeClr val="bg1"/>
                </a:solidFill>
              </a:rPr>
              <a:t>По просьбе хозяина квартиры </a:t>
            </a:r>
            <a:r>
              <a:rPr lang="ru-RU" dirty="0">
                <a:solidFill>
                  <a:srgbClr val="FF0000"/>
                </a:solidFill>
              </a:rPr>
              <a:t>мы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шка</a:t>
            </a:r>
            <a:r>
              <a:rPr lang="ru-RU" dirty="0">
                <a:solidFill>
                  <a:schemeClr val="bg1"/>
                </a:solidFill>
              </a:rPr>
              <a:t>ф сдвинули в угол.</a:t>
            </a:r>
          </a:p>
          <a:p>
            <a:r>
              <a:rPr lang="ru-RU" dirty="0">
                <a:solidFill>
                  <a:schemeClr val="bg1"/>
                </a:solidFill>
              </a:rPr>
              <a:t>Река Дне</a:t>
            </a:r>
            <a:r>
              <a:rPr lang="ru-RU" dirty="0">
                <a:solidFill>
                  <a:srgbClr val="FF0000"/>
                </a:solidFill>
              </a:rPr>
              <a:t>пр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интер</a:t>
            </a:r>
            <a:r>
              <a:rPr lang="ru-RU" dirty="0">
                <a:solidFill>
                  <a:schemeClr val="bg1"/>
                </a:solidFill>
              </a:rPr>
              <a:t>есна тем, что на ней имеются несколько гидроэлектростанций.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1"/>
            <a:ext cx="86439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«Сыщики»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643050"/>
            <a:ext cx="8358246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Конкурс </a:t>
            </a:r>
          </a:p>
          <a:p>
            <a:pPr algn="ctr">
              <a:defRPr/>
            </a:pPr>
            <a:r>
              <a:rPr lang="ru-RU" sz="88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ru-RU" sz="8800" b="1" spc="50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Объяснялки</a:t>
            </a:r>
            <a:r>
              <a:rPr lang="ru-RU" sz="88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</a:t>
            </a:r>
          </a:p>
        </p:txBody>
      </p:sp>
      <p:pic>
        <p:nvPicPr>
          <p:cNvPr id="19459" name="Picture 2" descr="G:\картинки\анимашки\анимации2\анимац\Animacia\i138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4857750"/>
            <a:ext cx="3894137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G:\картинки\анимашки\60059c6a8082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1714488"/>
            <a:ext cx="2571768" cy="38576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 Место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428868"/>
            <a:ext cx="2500330" cy="3143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 Место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214686"/>
            <a:ext cx="2143140" cy="2357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 Место </a:t>
            </a:r>
            <a:endParaRPr lang="ru-RU" sz="2800" dirty="0"/>
          </a:p>
        </p:txBody>
      </p:sp>
      <p:pic>
        <p:nvPicPr>
          <p:cNvPr id="9" name="Picture 2" descr="G:\картинки\анимашки\анимации2\анимац\Animacia\i13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952605" cy="195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C:\Documents and Settings\НАТА.1947D7782313421\Мои документы\Мои рисунки\591c268e85500efe086a2b5385c06ec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0"/>
            <a:ext cx="178592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796" y="2967335"/>
            <a:ext cx="6991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«ПЕРЕВЕРТЫШИ»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928662" y="128586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«ИШЫТРЕВЕРЕП»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5" name="Picture 1" descr="C:\Documents and Settings\НАТА.1947D7782313421\Мои документы\Мои рисунки\43a8c8ab4fa8a36d2115c39c31235f42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500570"/>
            <a:ext cx="2500330" cy="1565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143000"/>
          <a:ext cx="4040187" cy="5715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40187"/>
              </a:tblGrid>
              <a:tr h="370840">
                <a:tc>
                  <a:txBody>
                    <a:bodyPr/>
                    <a:lstStyle/>
                    <a:p>
                      <a:pPr marL="0" indent="107632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Лакатог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Граммпора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Вредайр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Омемд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Лайботик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Лайф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Макросмехи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Мельдо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Накал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Нимотор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Ортоклоп</a:t>
                      </a: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Ссорроцеп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Киконол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Ченстевир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Стийкджо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6" marR="68526" marT="0" marB="0"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714876" y="1142984"/>
          <a:ext cx="4041775" cy="5715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41775"/>
              </a:tblGrid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Каталог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Драйвер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Модем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Килобайт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Файл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Микросхема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Модель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Канал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Протокол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Процессор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Колонки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Винчестер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1257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Джойстик </a:t>
                      </a:r>
                      <a:endParaRPr lang="ru-RU" sz="25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96" y="0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Например, из слова “док” можно получить слово “код”, а из слова “иголка” - “логика”. Каждое правильное составленное слово оценивается в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балл.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(максимум 15 баллов за конкурс).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Конкурс болельщиков </a:t>
            </a:r>
            <a:endParaRPr lang="ru-RU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429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 l="1642" t="7559"/>
          <a:stretch>
            <a:fillRect/>
          </a:stretch>
        </p:blipFill>
        <p:spPr bwMode="auto">
          <a:xfrm>
            <a:off x="4429124" y="4000504"/>
            <a:ext cx="4714876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7" name="Picture 1" descr="C:\Documents and Settings\НАТА.1947D7782313421\Мои документы\Мои рисунки\72071f0b61f2e99694aec1c0ae544ade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928670"/>
            <a:ext cx="1700219" cy="2015074"/>
          </a:xfrm>
          <a:prstGeom prst="rect">
            <a:avLst/>
          </a:prstGeom>
          <a:noFill/>
        </p:spPr>
      </p:pic>
      <p:pic>
        <p:nvPicPr>
          <p:cNvPr id="19458" name="Picture 2" descr="C:\Documents and Settings\НАТА.1947D7782313421\Мои документы\Мои рисунки\АНИМАШКИ\Animacia\004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429132"/>
            <a:ext cx="2428892" cy="2447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835821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«Аннотации»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433" name="Picture 1" descr="C:\Documents and Settings\НАТА.1947D7782313421\Мои документы\Мои рисунки\АНИМАШКИ\Рисунок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626" y="3571876"/>
            <a:ext cx="3134944" cy="2483124"/>
          </a:xfrm>
          <a:prstGeom prst="rect">
            <a:avLst/>
          </a:prstGeom>
          <a:noFill/>
        </p:spPr>
      </p:pic>
      <p:pic>
        <p:nvPicPr>
          <p:cNvPr id="18434" name="Picture 2" descr="C:\Documents and Settings\НАТА.1947D7782313421\Мои документы\Мои рисунки\АНИМАШКИ\Рисунок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51"/>
            <a:ext cx="1428760" cy="1884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571480"/>
            <a:ext cx="79278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Конкурс Капитанов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409" name="Picture 1" descr="C:\Documents and Settings\НАТА.1947D7782313421\Рабочий стол\внеклассные мероприятия по информатике\c5ced1d1d31fc9e04c206238bdec8d6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5687444" cy="378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Конкурс болельщиков </a:t>
            </a:r>
            <a:endParaRPr lang="ru-RU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00170"/>
          <a:ext cx="8429683" cy="5608320"/>
        </p:xfrm>
        <a:graphic>
          <a:graphicData uri="http://schemas.openxmlformats.org/drawingml/2006/table">
            <a:tbl>
              <a:tblPr/>
              <a:tblGrid>
                <a:gridCol w="843989"/>
                <a:gridCol w="891635"/>
                <a:gridCol w="843989"/>
                <a:gridCol w="843989"/>
                <a:gridCol w="843989"/>
                <a:gridCol w="843989"/>
                <a:gridCol w="738490"/>
                <a:gridCol w="843989"/>
                <a:gridCol w="891635"/>
                <a:gridCol w="843989"/>
              </a:tblGrid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91" name="Точечный рисунок" r:id="rId3" imgW="161990" imgH="171338" progId="PBrush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90" name="Точечный рисунок" r:id="rId4" imgW="161990" imgH="171338" progId="PBrush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89" name="Точечный рисунок" r:id="rId5" imgW="161990" imgH="171338" progId="PBrush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88" name="Точечный рисунок" r:id="rId6" imgW="161990" imgH="171338" progId="PBrush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87" name="Точечный рисунок" r:id="rId7" imgW="161990" imgH="171338" progId="PBrush">
              <p:embed/>
            </p:oleObj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86" name="Точечный рисунок" r:id="rId8" imgW="161990" imgH="171338" progId="PBrush">
              <p:embed/>
            </p:oleObj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0" y="0"/>
          <a:ext cx="161925" cy="171450"/>
        </p:xfrm>
        <a:graphic>
          <a:graphicData uri="http://schemas.openxmlformats.org/presentationml/2006/ole">
            <p:oleObj spid="_x0000_s16385" name="Точечный рисунок" r:id="rId9" imgW="161990" imgH="1713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500174"/>
            <a:ext cx="721523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«Отгадай слова»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62" name="Picture 2" descr="C:\Documents and Settings\НАТА.1947D7782313421\Мои документы\Мои рисунки\21c27ef0c82ad8a6b9743ce64ed2b98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71810"/>
            <a:ext cx="321471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88900" indent="-88900">
              <a:buNone/>
            </a:pPr>
            <a:r>
              <a:rPr lang="ru-RU" dirty="0" smtClean="0">
                <a:solidFill>
                  <a:schemeClr val="bg1"/>
                </a:solidFill>
              </a:rPr>
              <a:t>	1</a:t>
            </a:r>
            <a:r>
              <a:rPr lang="ru-RU" dirty="0">
                <a:solidFill>
                  <a:schemeClr val="bg1"/>
                </a:solidFill>
              </a:rPr>
              <a:t>. « _ _ ПК _» (Часть печи.)		  					 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2. « _ _ ПК _» (Холм, курган, вулкан.)					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3. « _ _ ПК _» (Орудие труда огородника.)				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4. « _ _ ПК _» (Мелкая частица деревяшки.)				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5. « _ _ ПК _» (Канцелярская принадлежность для бумаг.)		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6. « _ _ _ ПК _» (</a:t>
            </a:r>
            <a:r>
              <a:rPr lang="ru-RU" sz="2600" dirty="0">
                <a:solidFill>
                  <a:schemeClr val="bg1"/>
                </a:solidFill>
              </a:rPr>
              <a:t>Застёжка и острая </a:t>
            </a:r>
            <a:r>
              <a:rPr lang="ru-RU" sz="2600" dirty="0" smtClean="0">
                <a:solidFill>
                  <a:schemeClr val="bg1"/>
                </a:solidFill>
              </a:rPr>
              <a:t>канцелярская  принадлежность</a:t>
            </a:r>
            <a:r>
              <a:rPr lang="ru-RU" sz="2600" dirty="0">
                <a:solidFill>
                  <a:schemeClr val="bg1"/>
                </a:solidFill>
              </a:rPr>
              <a:t>.)</a:t>
            </a:r>
            <a:r>
              <a:rPr lang="ru-RU" dirty="0">
                <a:solidFill>
                  <a:schemeClr val="bg1"/>
                </a:solidFill>
              </a:rPr>
              <a:t>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7. « _ _ _ ПК _» (Лоскут ткани для хозяйственных нужд.)		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8. « _ _ _ _ ПК _» (Зажим для бумаг.)						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9. « _ _ _ _ ПК _» </a:t>
            </a:r>
            <a:r>
              <a:rPr lang="ru-RU" sz="2600" dirty="0">
                <a:solidFill>
                  <a:schemeClr val="bg1"/>
                </a:solidFill>
              </a:rPr>
              <a:t>(Положительный результат похода </a:t>
            </a:r>
            <a:r>
              <a:rPr lang="ru-RU" sz="2600" dirty="0" smtClean="0">
                <a:solidFill>
                  <a:schemeClr val="bg1"/>
                </a:solidFill>
              </a:rPr>
              <a:t>в магазин</a:t>
            </a:r>
            <a:r>
              <a:rPr lang="ru-RU" sz="2600" dirty="0">
                <a:solidFill>
                  <a:schemeClr val="bg1"/>
                </a:solidFill>
              </a:rPr>
              <a:t>.)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292</Words>
  <Application>Microsoft Office PowerPoint</Application>
  <PresentationFormat>Экран (4:3)</PresentationFormat>
  <Paragraphs>151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Точечный рисунок</vt:lpstr>
      <vt:lpstr>Слайд 1</vt:lpstr>
      <vt:lpstr>Слайд 2</vt:lpstr>
      <vt:lpstr>Слайд 3</vt:lpstr>
      <vt:lpstr>Конкурс болельщиков </vt:lpstr>
      <vt:lpstr> </vt:lpstr>
      <vt:lpstr>Слайд 6</vt:lpstr>
      <vt:lpstr>Конкурс болельщиков </vt:lpstr>
      <vt:lpstr>Слайд 8</vt:lpstr>
      <vt:lpstr>Слайд 9</vt:lpstr>
      <vt:lpstr>Правильные ответы:</vt:lpstr>
      <vt:lpstr>Слайд 11</vt:lpstr>
      <vt:lpstr>Слайд 12</vt:lpstr>
      <vt:lpstr>Слайд 13</vt:lpstr>
      <vt:lpstr>Слайд 14</vt:lpstr>
    </vt:vector>
  </TitlesOfParts>
  <Company>МОУ 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</dc:creator>
  <cp:lastModifiedBy>Ната</cp:lastModifiedBy>
  <cp:revision>14</cp:revision>
  <dcterms:created xsi:type="dcterms:W3CDTF">2010-01-27T12:50:34Z</dcterms:created>
  <dcterms:modified xsi:type="dcterms:W3CDTF">2010-01-28T05:14:25Z</dcterms:modified>
</cp:coreProperties>
</file>