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12058" y="2967335"/>
            <a:ext cx="61198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АНТАРКТИДА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Кто возглавил экспедицию, открывшую Антарктиду?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А.  Ф.Ф.Беллинсгаузен и М.П.Лазарев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В.  Р.Скотт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С.  Дж.Кук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Антарктические воздушные массы: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А. теплые и влажные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В. холодные и влажные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С. холодные и сухие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</a:rPr>
              <a:t>Главная причина малого количества солнечного тепла, получаемого Антарктидой в январе…</a:t>
            </a:r>
            <a:endParaRPr lang="ru-RU" sz="4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А. маленький угол падения солнечных лучей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В. высокая отражательная способность поверхности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С. наличие полярной ночи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Ни на территории материка, ни в прибрежных водах не обитают: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А. тюлени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В. б</a:t>
            </a:r>
            <a:r>
              <a:rPr lang="ru-RU" dirty="0" smtClean="0"/>
              <a:t>елые медведи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С. </a:t>
            </a:r>
            <a:r>
              <a:rPr lang="ru-RU" dirty="0" smtClean="0"/>
              <a:t>пингвины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Окраинные части материка пересекаются…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А. экватором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В. ю</a:t>
            </a:r>
            <a:r>
              <a:rPr lang="ru-RU" dirty="0" smtClean="0"/>
              <a:t>жным тропиком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С. южным полярным кругом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107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Кто возглавил экспедицию, открывшую Антарктиду?</vt:lpstr>
      <vt:lpstr>Антарктические воздушные массы:</vt:lpstr>
      <vt:lpstr>Главная причина малого количества солнечного тепла, получаемого Антарктидой в январе…</vt:lpstr>
      <vt:lpstr>Ни на территории материка, ни в прибрежных водах не обитают:</vt:lpstr>
      <vt:lpstr>Окраинные части материка пересекаются…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Оксана</cp:lastModifiedBy>
  <cp:revision>9</cp:revision>
  <dcterms:created xsi:type="dcterms:W3CDTF">2014-03-06T15:18:59Z</dcterms:created>
  <dcterms:modified xsi:type="dcterms:W3CDTF">2014-03-06T16:35:58Z</dcterms:modified>
</cp:coreProperties>
</file>