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75" r:id="rId3"/>
    <p:sldId id="273" r:id="rId4"/>
    <p:sldId id="257" r:id="rId5"/>
    <p:sldId id="258" r:id="rId6"/>
    <p:sldId id="259" r:id="rId7"/>
    <p:sldId id="260" r:id="rId8"/>
    <p:sldId id="266" r:id="rId9"/>
    <p:sldId id="261" r:id="rId10"/>
    <p:sldId id="262" r:id="rId11"/>
    <p:sldId id="263" r:id="rId12"/>
    <p:sldId id="264" r:id="rId13"/>
    <p:sldId id="272" r:id="rId14"/>
    <p:sldId id="265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8" autoAdjust="0"/>
  </p:normalViewPr>
  <p:slideViewPr>
    <p:cSldViewPr>
      <p:cViewPr>
        <p:scale>
          <a:sx n="70" d="100"/>
          <a:sy n="70" d="100"/>
        </p:scale>
        <p:origin x="-2814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9F2E2-DA0B-4879-A3A3-3BB712BF3F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26CA1-054F-453B-82C2-42574CABC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8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26CA1-054F-453B-82C2-42574CABC9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4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2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9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11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5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3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91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7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4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5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3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7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2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1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AAB39C-F923-417E-BE02-E34FD91F5AF7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28517B3-D0E3-4602-B33E-8C9F44ED3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3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Приволжская оросительная система.</a:t>
            </a:r>
            <a:endParaRPr lang="ru-RU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214950"/>
            <a:ext cx="7772400" cy="914400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1600" b="1" i="1" dirty="0" smtClean="0">
              <a:solidFill>
                <a:schemeClr val="tx1"/>
              </a:solidFill>
            </a:endParaRPr>
          </a:p>
          <a:p>
            <a:pPr algn="r"/>
            <a:endParaRPr lang="ru-RU" sz="1600" b="1" i="1" dirty="0" smtClean="0">
              <a:solidFill>
                <a:schemeClr val="tx1"/>
              </a:solidFill>
            </a:endParaRPr>
          </a:p>
          <a:p>
            <a:pPr algn="r"/>
            <a:endParaRPr lang="ru-RU" sz="1600" b="1" i="1" dirty="0" smtClean="0">
              <a:solidFill>
                <a:schemeClr val="tx1"/>
              </a:solidFill>
            </a:endParaRPr>
          </a:p>
          <a:p>
            <a:pPr algn="r"/>
            <a:endParaRPr lang="ru-RU" sz="1600" b="1" i="1" dirty="0" smtClean="0">
              <a:solidFill>
                <a:schemeClr val="tx1"/>
              </a:solidFill>
            </a:endParaRPr>
          </a:p>
          <a:p>
            <a:pPr algn="r"/>
            <a:endParaRPr lang="ru-RU" sz="1600" b="1" i="1" dirty="0" smtClean="0">
              <a:solidFill>
                <a:schemeClr val="tx1"/>
              </a:solidFill>
            </a:endParaRPr>
          </a:p>
          <a:p>
            <a:pPr algn="r"/>
            <a:endParaRPr lang="ru-RU" sz="3700" b="1" i="1" dirty="0" smtClean="0">
              <a:solidFill>
                <a:schemeClr val="tx1"/>
              </a:solidFill>
            </a:endParaRPr>
          </a:p>
          <a:p>
            <a:pPr algn="r"/>
            <a:endParaRPr lang="ru-RU" sz="3700" b="1" i="1" dirty="0" smtClean="0">
              <a:solidFill>
                <a:schemeClr val="tx1"/>
              </a:solidFill>
            </a:endParaRPr>
          </a:p>
          <a:p>
            <a:pPr algn="r"/>
            <a:endParaRPr lang="ru-RU" sz="4400" b="1" i="1" dirty="0" smtClean="0">
              <a:solidFill>
                <a:schemeClr val="tx1"/>
              </a:solidFill>
            </a:endParaRPr>
          </a:p>
          <a:p>
            <a:pPr algn="r"/>
            <a:endParaRPr lang="ru-RU" sz="44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4400" b="1" i="1" dirty="0" smtClean="0">
                <a:solidFill>
                  <a:schemeClr val="tx1"/>
                </a:solidFill>
              </a:rPr>
              <a:t>Подготовила Новикова Е.С</a:t>
            </a:r>
          </a:p>
          <a:p>
            <a:pPr algn="r"/>
            <a:r>
              <a:rPr lang="ru-RU" sz="4400" b="1" i="1" dirty="0" smtClean="0">
                <a:solidFill>
                  <a:schemeClr val="tx1"/>
                </a:solidFill>
              </a:rPr>
              <a:t>Руководитель :</a:t>
            </a:r>
            <a:r>
              <a:rPr lang="ru-RU" sz="4400" b="1" i="1" dirty="0" err="1" smtClean="0">
                <a:solidFill>
                  <a:schemeClr val="tx1"/>
                </a:solidFill>
              </a:rPr>
              <a:t>Ахпанова</a:t>
            </a:r>
            <a:r>
              <a:rPr lang="ru-RU" sz="4400" b="1" i="1" dirty="0" smtClean="0">
                <a:solidFill>
                  <a:schemeClr val="tx1"/>
                </a:solidFill>
              </a:rPr>
              <a:t> З.М</a:t>
            </a:r>
            <a:endParaRPr lang="ru-RU" sz="5600" b="1" i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http://pesticide.kg/images/imag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2492896"/>
            <a:ext cx="5472608" cy="30007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500042"/>
            <a:ext cx="8229600" cy="4572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i="1" dirty="0" smtClean="0"/>
              <a:t>1974г - сдана в эксплуатацию первая очередь оросительной системы. </a:t>
            </a:r>
          </a:p>
          <a:p>
            <a:pPr algn="ctr">
              <a:buNone/>
            </a:pPr>
            <a:r>
              <a:rPr lang="ru-RU" sz="3200" i="1" dirty="0" smtClean="0"/>
              <a:t>Туда, где в пыльной , знойной мгле</a:t>
            </a:r>
          </a:p>
          <a:p>
            <a:pPr algn="ctr">
              <a:buNone/>
            </a:pPr>
            <a:r>
              <a:rPr lang="ru-RU" sz="3200" i="1" dirty="0" smtClean="0"/>
              <a:t>Тускнеет солнце день за днем,</a:t>
            </a:r>
          </a:p>
          <a:p>
            <a:pPr algn="ctr">
              <a:buNone/>
            </a:pPr>
            <a:r>
              <a:rPr lang="ru-RU" sz="3200" i="1" dirty="0" smtClean="0"/>
              <a:t>На помощь сохнувшей земле</a:t>
            </a:r>
          </a:p>
          <a:p>
            <a:pPr algn="ctr">
              <a:buNone/>
            </a:pPr>
            <a:r>
              <a:rPr lang="ru-RU" sz="3200" i="1" dirty="0" smtClean="0"/>
              <a:t>Мы воду Волги приведем.</a:t>
            </a:r>
            <a:endParaRPr lang="ru-RU" sz="3200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764704"/>
            <a:ext cx="8229600" cy="4572000"/>
          </a:xfrm>
        </p:spPr>
        <p:txBody>
          <a:bodyPr/>
          <a:lstStyle/>
          <a:p>
            <a:r>
              <a:rPr lang="ru-RU" dirty="0" smtClean="0"/>
              <a:t>На полях заработали дождевальные машины : « Волжанки» , «Фрегаты» , « </a:t>
            </a:r>
            <a:r>
              <a:rPr lang="ru-RU" dirty="0" err="1" smtClean="0"/>
              <a:t>Днепры</a:t>
            </a:r>
            <a:r>
              <a:rPr lang="ru-RU" dirty="0" smtClean="0"/>
              <a:t>» , « Кубани» . В 1982г в </a:t>
            </a:r>
            <a:r>
              <a:rPr lang="ru-RU" dirty="0" err="1" smtClean="0"/>
              <a:t>Марксовском</a:t>
            </a:r>
            <a:r>
              <a:rPr lang="ru-RU" dirty="0" smtClean="0"/>
              <a:t> районе насчитывалось 1268  дождевальных остановок. («Фрегатов»- 748, «Волжанок»-419, «Днепров» -98,  «</a:t>
            </a:r>
            <a:r>
              <a:rPr lang="ru-RU" dirty="0" err="1" smtClean="0"/>
              <a:t>кубаней</a:t>
            </a:r>
            <a:r>
              <a:rPr lang="ru-RU" dirty="0" smtClean="0"/>
              <a:t>» -3.</a:t>
            </a:r>
            <a:endParaRPr lang="ru-RU" dirty="0"/>
          </a:p>
        </p:txBody>
      </p:sp>
      <p:pic>
        <p:nvPicPr>
          <p:cNvPr id="5" name="Рисунок 4" descr="http://7saw.ru/uploads/posts/1284822233_voljan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57864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2348880"/>
            <a:ext cx="8229600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>Приказом министра Мелиорации и водного хозяйства был организован «</a:t>
            </a:r>
            <a:r>
              <a:rPr lang="ru-RU" dirty="0" err="1" smtClean="0"/>
              <a:t>Главсредволговодстрой</a:t>
            </a:r>
            <a:r>
              <a:rPr lang="ru-RU" dirty="0" smtClean="0"/>
              <a:t>», который возглавил Герой Социалистического Труда И.П.Кузнецов.   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83568" y="69269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Одновременно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сооружением канала началось строительство орошаемых совхозов. 15 апреля 1974 года на базе 5 –го отделения совхоза «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Осиновский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Энгельсского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района был создан совхоз имени Майского Пленума ЦК КПСС.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61048"/>
            <a:ext cx="4690113" cy="2410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1340768"/>
            <a:ext cx="7772870" cy="3424107"/>
          </a:xfrm>
        </p:spPr>
        <p:txBody>
          <a:bodyPr>
            <a:normAutofit/>
          </a:bodyPr>
          <a:lstStyle/>
          <a:p>
            <a:r>
              <a:rPr lang="ru-RU" dirty="0" smtClean="0"/>
              <a:t>Сейчас на полях ПК  </a:t>
            </a:r>
            <a:r>
              <a:rPr lang="ru-RU" dirty="0" err="1" smtClean="0"/>
              <a:t>Раскатовское</a:t>
            </a:r>
            <a:r>
              <a:rPr lang="ru-RU" dirty="0" smtClean="0"/>
              <a:t> (бывший совхоз им. Майского Пленума ЦК КПСС) проведена реконструкция   18 км подземных труб (замена на полиэтиленовые) и  до 2016 г будет проведена их полная замена (по Программе технического перевооружения и реконструкции до 2020 года),  и увеличены поливные площади на 715 га.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285860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4090 га площади орошается 2800 «Фрегатами» . Однако , хозяйство планирует перейти на дождевальные машины нового поколения. Приобретены дождевальные машины «</a:t>
            </a:r>
            <a:r>
              <a:rPr lang="ru-RU" dirty="0" err="1" smtClean="0"/>
              <a:t>Зиматик</a:t>
            </a:r>
            <a:r>
              <a:rPr lang="ru-RU" dirty="0" smtClean="0"/>
              <a:t>» . Они работают за счет электрического генератора (сила 10 А), равномерно распыляют воду и дистанционно управляются . Компьютер установлен у неподвижной опоры 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00118" y="836712"/>
            <a:ext cx="8229600" cy="4572000"/>
          </a:xfrm>
        </p:spPr>
        <p:txBody>
          <a:bodyPr/>
          <a:lstStyle/>
          <a:p>
            <a:r>
              <a:rPr lang="ru-RU" dirty="0" smtClean="0"/>
              <a:t>Он соединен с главным оператором ,который может менять </a:t>
            </a:r>
            <a:r>
              <a:rPr lang="ru-RU" dirty="0" err="1" smtClean="0"/>
              <a:t>параменты</a:t>
            </a:r>
            <a:r>
              <a:rPr lang="ru-RU" dirty="0" smtClean="0"/>
              <a:t> его работы через </a:t>
            </a:r>
            <a:r>
              <a:rPr lang="en-US" dirty="0" err="1" smtClean="0"/>
              <a:t>Jiperes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az276019.vo.msecnd.net/valmontstaging/int-images/model-8120.jpg?sfvrsn=0.54839567211456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2420888"/>
            <a:ext cx="428628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99668" y="931129"/>
            <a:ext cx="7772870" cy="3424107"/>
          </a:xfrm>
        </p:spPr>
        <p:txBody>
          <a:bodyPr/>
          <a:lstStyle/>
          <a:p>
            <a:r>
              <a:rPr lang="ru-RU" dirty="0" smtClean="0"/>
              <a:t>Мелиорация пережила трудные времена и все же, несмотря ни на что она жива.  Запас прочности ,накопленный предыдущими десятилетиями позволил мелиорации сохраниться как отрасли .</a:t>
            </a:r>
            <a:endParaRPr lang="ru-RU" dirty="0"/>
          </a:p>
        </p:txBody>
      </p:sp>
      <p:pic>
        <p:nvPicPr>
          <p:cNvPr id="3074" name="Picture 2" descr="http://im3-tub-ru.yandex.net/i?id=360731377-6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3933056"/>
            <a:ext cx="2823230" cy="1714512"/>
          </a:xfrm>
          <a:prstGeom prst="rect">
            <a:avLst/>
          </a:prstGeom>
          <a:noFill/>
        </p:spPr>
      </p:pic>
      <p:pic>
        <p:nvPicPr>
          <p:cNvPr id="3076" name="Picture 4" descr="http://im0-tub-ru.yandex.net/i?id=29860712-3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417" y="2786058"/>
            <a:ext cx="3178991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357166"/>
            <a:ext cx="8229600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Орошение внесло неоценимый вклад в экономику </a:t>
            </a:r>
            <a:r>
              <a:rPr lang="ru-RU" sz="2400" dirty="0" err="1" smtClean="0"/>
              <a:t>Марксовского</a:t>
            </a:r>
            <a:r>
              <a:rPr lang="ru-RU" sz="2400" dirty="0" smtClean="0"/>
              <a:t> района , кардинально изменило его облик .Были введены в строй сотни тысяч квадратных метров жилья , сотни километров автодорог , несколько десятков школ и других жизненно необходимых объектов.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618987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107154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Прорезав сушь заволжской крепи,</a:t>
            </a:r>
          </a:p>
          <a:p>
            <a:pPr algn="ctr">
              <a:buNone/>
            </a:pPr>
            <a:r>
              <a:rPr lang="ru-RU" i="1" dirty="0" smtClean="0"/>
              <a:t>Зеркальный гладью засверкал,</a:t>
            </a:r>
          </a:p>
          <a:p>
            <a:pPr algn="ctr">
              <a:buNone/>
            </a:pPr>
            <a:r>
              <a:rPr lang="ru-RU" i="1" dirty="0" smtClean="0"/>
              <a:t>Неся спокойно воды в степи,</a:t>
            </a:r>
          </a:p>
          <a:p>
            <a:pPr algn="ctr">
              <a:buNone/>
            </a:pPr>
            <a:r>
              <a:rPr lang="ru-RU" i="1" dirty="0" smtClean="0"/>
              <a:t>Большой Саратовский канал.</a:t>
            </a:r>
          </a:p>
          <a:p>
            <a:pPr algn="ctr">
              <a:buNone/>
            </a:pPr>
            <a:r>
              <a:rPr lang="ru-RU" i="1" dirty="0" smtClean="0"/>
              <a:t>И плодородья магистрали</a:t>
            </a:r>
          </a:p>
          <a:p>
            <a:pPr algn="ctr">
              <a:buNone/>
            </a:pPr>
            <a:r>
              <a:rPr lang="ru-RU" i="1" dirty="0" smtClean="0"/>
              <a:t>Вписали в скудные сырты,</a:t>
            </a:r>
          </a:p>
          <a:p>
            <a:pPr algn="ctr">
              <a:buNone/>
            </a:pPr>
            <a:r>
              <a:rPr lang="ru-RU" i="1" dirty="0" smtClean="0"/>
              <a:t>Открыв в засушливые дали</a:t>
            </a:r>
          </a:p>
          <a:p>
            <a:pPr algn="ctr">
              <a:buNone/>
            </a:pPr>
            <a:r>
              <a:rPr lang="ru-RU" i="1" dirty="0" smtClean="0"/>
              <a:t>Путь для стремительной воды.</a:t>
            </a:r>
            <a:endParaRPr lang="ru-RU" i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571480"/>
            <a:ext cx="76438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Летом 1972 года  Саратовское Заволжье поразила жесточайшая засуха. Так,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Новоузенском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районе,с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площади в 320 тыс. га было собрано в среднем всего по 10 кг.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зерна с гектара. В район за тысячи километров было завезено более 100 тыс. тонн кормов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Такое же положение было во многих Заволжских районах; пересохли все реки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водоемы, тысячи голов скота перегонялись на зимовку в Казахстан и в Саратовское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Правобережье. Воду для обеспечения населения и скота возили автоцистернами,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мобилизованными из крупных городов, т.к. в крупных райцентрах Ершов, Горный,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Дергачи запас питьевой воды составлял всего 15-20 дней. Это одна из картин жизни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заволжских степей без орошения в засушливый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Проблема: Мелиорация благо или вред.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Цель: определить  значение и роль мелиорации в развитии земледелия;</a:t>
            </a:r>
          </a:p>
          <a:p>
            <a:r>
              <a:rPr lang="ru-RU" dirty="0" smtClean="0"/>
              <a:t>Задачи: 1. выяснить значение мелиорации в развитии </a:t>
            </a:r>
            <a:r>
              <a:rPr lang="ru-RU" dirty="0" err="1" smtClean="0"/>
              <a:t>Марксовского</a:t>
            </a:r>
            <a:r>
              <a:rPr lang="ru-RU" dirty="0" smtClean="0"/>
              <a:t> района;</a:t>
            </a:r>
          </a:p>
          <a:p>
            <a:r>
              <a:rPr lang="ru-RU" dirty="0" smtClean="0"/>
              <a:t>2. определить положительные и отрицательные стороны мелиорации в </a:t>
            </a:r>
            <a:r>
              <a:rPr lang="ru-RU" dirty="0" err="1" smtClean="0"/>
              <a:t>Марксовском</a:t>
            </a:r>
            <a:r>
              <a:rPr lang="ru-RU" dirty="0" smtClean="0"/>
              <a:t> районе;</a:t>
            </a:r>
          </a:p>
          <a:p>
            <a:r>
              <a:rPr lang="ru-RU" dirty="0" smtClean="0"/>
              <a:t>3. рассмотреть дальнейшие перспективы развития мелиорации земель.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2755" y="620688"/>
            <a:ext cx="7772870" cy="3424107"/>
          </a:xfrm>
        </p:spPr>
        <p:txBody>
          <a:bodyPr/>
          <a:lstStyle/>
          <a:p>
            <a:r>
              <a:rPr lang="ru-RU" dirty="0" smtClean="0"/>
              <a:t>Такая жесточайшая засуха поражала Каждые  3 года Саратовскую область. На майском Пленуме ЦК КПСС в 1966 году было принято решение о начале развития Мелиорации в нашей области.</a:t>
            </a:r>
            <a:endParaRPr lang="ru-RU" dirty="0"/>
          </a:p>
        </p:txBody>
      </p:sp>
      <p:pic>
        <p:nvPicPr>
          <p:cNvPr id="15362" name="Picture 2" descr="http://static.diary.ru/userdir/3/0/5/0/3050611/79708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2780928"/>
            <a:ext cx="4041366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32079" y="548680"/>
            <a:ext cx="7772870" cy="3424107"/>
          </a:xfrm>
        </p:spPr>
        <p:txBody>
          <a:bodyPr/>
          <a:lstStyle/>
          <a:p>
            <a:r>
              <a:rPr lang="ru-RU" dirty="0" smtClean="0"/>
              <a:t>Пионером орошения  в </a:t>
            </a:r>
            <a:r>
              <a:rPr lang="ru-RU" dirty="0" err="1" smtClean="0"/>
              <a:t>Марксовском</a:t>
            </a:r>
            <a:r>
              <a:rPr lang="ru-RU" dirty="0" smtClean="0"/>
              <a:t> районе стал колхоз Знамя Победы, ныне «Агрофирма Волга» . Здесь был введен орошаемый участок в 644га , которые орошали 4 дождевальных остановки ДДА-100 .</a:t>
            </a:r>
            <a:endParaRPr lang="ru-RU" dirty="0"/>
          </a:p>
        </p:txBody>
      </p:sp>
      <p:pic>
        <p:nvPicPr>
          <p:cNvPr id="14338" name="Picture 2" descr="http://statics.trikky.ru/trikkyru/wp-content/blogs.dir/7684/files/2013/05/1238009889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31011">
            <a:off x="2352884" y="2835822"/>
            <a:ext cx="4161375" cy="25952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530352"/>
            <a:ext cx="8258204" cy="5613292"/>
          </a:xfrm>
        </p:spPr>
        <p:txBody>
          <a:bodyPr/>
          <a:lstStyle/>
          <a:p>
            <a:r>
              <a:rPr lang="ru-RU" dirty="0" smtClean="0"/>
              <a:t>Однако поливной фонд использовался не эффективно, в основном для выращивания овощных культур. Одним из направлений интенсификации сельского хозяйства было развитие интенсивного орошаемого земледелия. </a:t>
            </a:r>
            <a:endParaRPr lang="ru-RU" dirty="0"/>
          </a:p>
        </p:txBody>
      </p:sp>
      <p:pic>
        <p:nvPicPr>
          <p:cNvPr id="13314" name="Picture 2" descr="http://kolyan.net/uploads/posts/2010-02/1266209761_krasivejjshie_fotografii_prirody_36_foto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3140968"/>
            <a:ext cx="3881724" cy="2589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Характерной особенностью развития современного орошения является сооружение крупных оросительных систем ,которое связано с огромными капитальными вложениями: водохозяйственное строительство, строительство жилья, культурно - бытовых объектов  с внедрением комплексной механизации для более эффективного применения техники. 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44923" y="908720"/>
            <a:ext cx="8229600" cy="4572000"/>
          </a:xfrm>
        </p:spPr>
        <p:txBody>
          <a:bodyPr/>
          <a:lstStyle/>
          <a:p>
            <a:r>
              <a:rPr lang="ru-RU" dirty="0" smtClean="0"/>
              <a:t>Май 1970года  - начало строительства Приволжской оросительной системы . В 1972г пущена первая насосная станция. </a:t>
            </a:r>
            <a:endParaRPr lang="ru-RU" dirty="0"/>
          </a:p>
        </p:txBody>
      </p:sp>
      <p:pic>
        <p:nvPicPr>
          <p:cNvPr id="7" name="Рисунок 6" descr="http://t2.gstatic.com/images?q=tbn:ANd9GcSl24np0aGfrK2u8TJaDxK-Xzqn-4yn1jeuUml8fQhOKLZMPZJpX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2348880"/>
            <a:ext cx="4586311" cy="329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772870" cy="3424107"/>
          </a:xfrm>
        </p:spPr>
        <p:txBody>
          <a:bodyPr/>
          <a:lstStyle/>
          <a:p>
            <a:r>
              <a:rPr lang="ru-RU" dirty="0" smtClean="0"/>
              <a:t>Приказом Министерства мелиорации и водного хозяйства РСФСР №701 от 29 декабря 1972 года образована Приволжская оросительная система.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247</TotalTime>
  <Words>706</Words>
  <Application>Microsoft Office PowerPoint</Application>
  <PresentationFormat>Экран (4:3)</PresentationFormat>
  <Paragraphs>62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Капля</vt:lpstr>
      <vt:lpstr>Приволжская оросительная система.</vt:lpstr>
      <vt:lpstr>Презентация PowerPoint</vt:lpstr>
      <vt:lpstr>Проблема: Мелиорация благо или вред.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Приволжская оросительная система.</dc:title>
  <dc:creator>завуч</dc:creator>
  <cp:lastModifiedBy>user</cp:lastModifiedBy>
  <cp:revision>29</cp:revision>
  <dcterms:created xsi:type="dcterms:W3CDTF">2014-02-26T06:31:49Z</dcterms:created>
  <dcterms:modified xsi:type="dcterms:W3CDTF">2014-06-06T05:11:30Z</dcterms:modified>
</cp:coreProperties>
</file>