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57" r:id="rId3"/>
    <p:sldId id="261" r:id="rId4"/>
    <p:sldId id="260" r:id="rId5"/>
    <p:sldId id="259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2" r:id="rId17"/>
    <p:sldId id="271" r:id="rId1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A0898-9CB2-477F-BAA3-CC4E886A4C8A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4D147-7BC0-439B-BF8C-B03995487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3FD0-71BF-4526-B1EF-7536CCEDF0EF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3B69-886B-4D62-8CBA-1E7865B4015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3FD0-71BF-4526-B1EF-7536CCEDF0EF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3B69-886B-4D62-8CBA-1E7865B40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3FD0-71BF-4526-B1EF-7536CCEDF0EF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3B69-886B-4D62-8CBA-1E7865B40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3FD0-71BF-4526-B1EF-7536CCEDF0EF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3B69-886B-4D62-8CBA-1E7865B40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3FD0-71BF-4526-B1EF-7536CCEDF0EF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3B69-886B-4D62-8CBA-1E7865B4015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3FD0-71BF-4526-B1EF-7536CCEDF0EF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3B69-886B-4D62-8CBA-1E7865B40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3FD0-71BF-4526-B1EF-7536CCEDF0EF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3B69-886B-4D62-8CBA-1E7865B4015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3FD0-71BF-4526-B1EF-7536CCEDF0EF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3B69-886B-4D62-8CBA-1E7865B40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3FD0-71BF-4526-B1EF-7536CCEDF0EF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3B69-886B-4D62-8CBA-1E7865B40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3FD0-71BF-4526-B1EF-7536CCEDF0EF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3B69-886B-4D62-8CBA-1E7865B4015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3FD0-71BF-4526-B1EF-7536CCEDF0EF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3B69-886B-4D62-8CBA-1E7865B40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F203FD0-71BF-4526-B1EF-7536CCEDF0EF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77F3B69-886B-4D62-8CBA-1E7865B40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2780928"/>
            <a:ext cx="7848600" cy="1927225"/>
          </a:xfrm>
        </p:spPr>
        <p:txBody>
          <a:bodyPr/>
          <a:lstStyle/>
          <a:p>
            <a:r>
              <a:rPr lang="ru-RU" sz="8000" dirty="0" smtClean="0"/>
              <a:t>Москва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0317" y="4653136"/>
            <a:ext cx="6400800" cy="17526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Какая она?</a:t>
            </a:r>
            <a:endParaRPr lang="ru-RU" sz="6600" dirty="0"/>
          </a:p>
        </p:txBody>
      </p:sp>
      <p:pic>
        <p:nvPicPr>
          <p:cNvPr id="2050" name="Picture 2" descr="http://www.travelworld.ro/uploads/stiati-ca-la-moscova_2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0354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81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oole.ru/uploads/posts/2010-05/1275069541_imag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0314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58052" y="5517232"/>
            <a:ext cx="454278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шумная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453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.gazeta.ru/files3/141/5325141/Stock_000020246714Small-pic668-668x444-41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14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517232"/>
            <a:ext cx="8152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Золотая, дорогая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813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onlinedress.ru/media/galery/wysiwyg/2012/10/23/th546_0_50866ca0c82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44624"/>
            <a:ext cx="1048211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5964" y="5517232"/>
            <a:ext cx="78669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историческая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023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-fotki.yandex.ru/get/6108/80684117.8/0_80ee2_241cd587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116632"/>
            <a:ext cx="121777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23176" y="5517232"/>
            <a:ext cx="76125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современная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056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vmireinteresnogo.com/article/the-opening-of-the-bolshoi-theater/5.jpg?52459971482569525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7240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7299" y="5517232"/>
            <a:ext cx="72442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театральная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91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letsart.ru/sites/default/files/imagecache/image-inside/music/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0486532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2107" y="5517232"/>
            <a:ext cx="77146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музыкальная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11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jo-jo.ru/uploads/posts/2013-02/1361451086_school2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314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3696" y="4057233"/>
            <a:ext cx="827149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Молодая</a:t>
            </a:r>
          </a:p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Образованная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67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5529"/>
            <a:ext cx="10616049" cy="71734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4367120"/>
            <a:ext cx="784336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Олимпийская</a:t>
            </a:r>
          </a:p>
          <a:p>
            <a:pPr algn="ctr"/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портивная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255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sm.haber365.com/N/1297516509_22_great_cathedr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86493" y="5517232"/>
            <a:ext cx="46858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красивая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826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bs.twimg.com/media/BTiiPNvIcAAz6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821" y="-33830"/>
            <a:ext cx="4499992" cy="687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17495" y="5522185"/>
            <a:ext cx="53486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любимая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7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osrf.ru/images/news/2013/4/3/74157677_2993864_1971__S_dnem_Pobedi_O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8584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7253" y="5517232"/>
            <a:ext cx="710438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героическая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90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ionertur.ru/assets/images/KARTINKI/moscow/mosc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14"/>
            <a:ext cx="10127707" cy="685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430699"/>
            <a:ext cx="79620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дружелюбная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6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.urlas.ru/images/2013-02-04/1359997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5304" cy="73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5122" y="5517232"/>
            <a:ext cx="81686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хлебосольная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949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1.liveinternet.ru/images/attach/c/2/69/387/69387111_Hram_Hrista_Spasitel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019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522185"/>
            <a:ext cx="81731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православная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03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%D0%B0%D1%80%D1%85%D0%B3%D0%BE%D1%80%D0%B4%D1%83%D0%BC%D0%B0.%D1%80%D1%84/data/0/0-01-100936.jpg"/>
          <p:cNvSpPr>
            <a:spLocks noChangeAspect="1" noChangeArrowheads="1"/>
          </p:cNvSpPr>
          <p:nvPr/>
        </p:nvSpPr>
        <p:spPr bwMode="auto">
          <a:xfrm>
            <a:off x="155575" y="-2544763"/>
            <a:ext cx="542925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%D0%B0%D1%80%D1%85%D0%B3%D0%BE%D1%80%D0%B4%D1%83%D0%BC%D0%B0.%D1%80%D1%84/data/0/0-01-100936.jpg"/>
          <p:cNvSpPr>
            <a:spLocks noChangeAspect="1" noChangeArrowheads="1"/>
          </p:cNvSpPr>
          <p:nvPr/>
        </p:nvSpPr>
        <p:spPr bwMode="auto">
          <a:xfrm>
            <a:off x="307975" y="-2392363"/>
            <a:ext cx="542925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%D0%B0%D1%80%D1%85%D0%B3%D0%BE%D1%80%D0%B4%D1%83%D0%BC%D0%B0.%D1%80%D1%84/data/0/0-01-100936.jpg"/>
          <p:cNvSpPr>
            <a:spLocks noChangeAspect="1" noChangeArrowheads="1"/>
          </p:cNvSpPr>
          <p:nvPr/>
        </p:nvSpPr>
        <p:spPr bwMode="auto">
          <a:xfrm>
            <a:off x="460375" y="-2239963"/>
            <a:ext cx="542925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10582"/>
            <a:ext cx="7128880" cy="69744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282" y="5517232"/>
            <a:ext cx="87591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многонациональная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413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fotoregion.ru/data/media/3/__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608512" cy="687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54914" y="5517232"/>
            <a:ext cx="56341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цветущая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96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51</TotalTime>
  <Words>24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Ясность</vt:lpstr>
      <vt:lpstr>Москва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</dc:title>
  <dc:creator>Елена</dc:creator>
  <cp:lastModifiedBy>Елена</cp:lastModifiedBy>
  <cp:revision>5</cp:revision>
  <cp:lastPrinted>2013-10-13T17:42:19Z</cp:lastPrinted>
  <dcterms:created xsi:type="dcterms:W3CDTF">2013-10-13T16:54:01Z</dcterms:created>
  <dcterms:modified xsi:type="dcterms:W3CDTF">2013-10-13T17:45:43Z</dcterms:modified>
</cp:coreProperties>
</file>