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0F86A4-3890-4C50-B5F6-E195CF13E8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D03E66-0EB8-414B-BBA8-D07ED8E1F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РАЗНООБРАЗИЕ  ПРИРОДНЫХ  КОМПЛЕКСОВ  РОССИИ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68760"/>
            <a:ext cx="8458200" cy="2448272"/>
          </a:xfrm>
        </p:spPr>
        <p:txBody>
          <a:bodyPr/>
          <a:lstStyle/>
          <a:p>
            <a:r>
              <a:rPr lang="ru-RU" dirty="0" smtClean="0"/>
              <a:t>8 </a:t>
            </a:r>
            <a:r>
              <a:rPr lang="ru-RU" dirty="0" smtClean="0"/>
              <a:t>класс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Учитель географии: Кулагина С.А.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265dd_fd4dcd2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372309_1215137428_Ergak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a92791ef4d30c589838d037eacd7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5013211_Centralnochernozemnogo_zapovednika_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476958_4059800_dom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py-of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10200"/>
            <a:ext cx="8087816" cy="882650"/>
          </a:xfrm>
        </p:spPr>
        <p:txBody>
          <a:bodyPr/>
          <a:lstStyle/>
          <a:p>
            <a:r>
              <a:rPr lang="ru-RU" b="1" dirty="0" smtClean="0"/>
              <a:t>Взаимосвязь  живых  существ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Жизнь и деятельность людей: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Жизнь Земли как планеты: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Пища (80%культурных растений – пища для людей);</a:t>
            </a:r>
          </a:p>
          <a:p>
            <a:pPr marL="457200" indent="-457200">
              <a:buAutoNum type="arabicPeriod"/>
            </a:pPr>
            <a:r>
              <a:rPr lang="ru-RU" dirty="0" smtClean="0"/>
              <a:t>Деревья – сырье и стройматериал;</a:t>
            </a:r>
          </a:p>
          <a:p>
            <a:pPr marL="457200" indent="-457200">
              <a:buAutoNum type="arabicPeriod"/>
            </a:pPr>
            <a:r>
              <a:rPr lang="ru-RU" dirty="0" smtClean="0"/>
              <a:t>Луга – это пастбища и сенокосы;</a:t>
            </a:r>
          </a:p>
          <a:p>
            <a:pPr marL="457200" indent="-457200">
              <a:buAutoNum type="arabicPeriod"/>
            </a:pPr>
            <a:r>
              <a:rPr lang="ru-RU" dirty="0" smtClean="0"/>
              <a:t>Лекарственные растения;</a:t>
            </a:r>
          </a:p>
          <a:p>
            <a:pPr marL="457200" indent="-457200">
              <a:buAutoNum type="arabicPeriod"/>
            </a:pPr>
            <a:r>
              <a:rPr lang="ru-RU" dirty="0" smtClean="0"/>
              <a:t>Охотничий и рыбный промысел.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Микроорганизмы разлагают органические вещества;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Растения выделяют кислород;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Растения увлажняют климат;</a:t>
            </a:r>
          </a:p>
          <a:p>
            <a:pPr marL="457200" indent="-457200">
              <a:buAutoNum type="arabicPeriod"/>
            </a:pPr>
            <a:r>
              <a:rPr lang="ru-RU" dirty="0" smtClean="0"/>
              <a:t>Деревья защищают почву от эрозии;</a:t>
            </a:r>
          </a:p>
          <a:p>
            <a:pPr marL="457200" indent="-457200">
              <a:buAutoNum type="arabicPeriod"/>
            </a:pPr>
            <a:r>
              <a:rPr lang="ru-RU" dirty="0" smtClean="0"/>
              <a:t>Организмы, отмирая, образуют горные породы;</a:t>
            </a:r>
          </a:p>
          <a:p>
            <a:pPr marL="457200" indent="-457200">
              <a:buAutoNum type="arabicPeriod"/>
            </a:pPr>
            <a:r>
              <a:rPr lang="ru-RU" dirty="0" smtClean="0"/>
              <a:t>Влияют на плодородие почвы.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_os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be37b3d332a92577a0c9076340a7edf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Blagodarja-khozjajstvennoj-dejatelnosti-cheloveka-prirodnye-landshaf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Voprosy-dlja-povtore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 характеристики  ПТК  моря: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Название моря.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 бассейну какого океана относится.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Площадь по сравнению с другими морями.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Температура воды.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Наибольшая и средняя глубина моря, ее влияние на температуру воды.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Соленость моря.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Реки, впадающие в море.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Биологические ресурсы моря.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Использование моря человеком.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Экологические проблемы моря и пути их решения (ваше мнение по данному вопросу).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4-034-PTK-prirodno-territorialnyj-komple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57200"/>
            <a:ext cx="6144744" cy="841248"/>
          </a:xfrm>
        </p:spPr>
        <p:txBody>
          <a:bodyPr/>
          <a:lstStyle/>
          <a:p>
            <a:r>
              <a:rPr lang="ru-RU" dirty="0" smtClean="0"/>
              <a:t>ВИДЫ  ПТК: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1.  По занимаемой территории: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Локальные (луг, болото, лужа);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Региональные – зональные (природные зоны);</a:t>
            </a:r>
          </a:p>
          <a:p>
            <a:pPr marL="514350" indent="-514350">
              <a:buAutoNum type="arabicPeriod"/>
            </a:pPr>
            <a:r>
              <a:rPr lang="ru-RU" dirty="0" smtClean="0"/>
              <a:t>Глобальные (географическая оболочка).</a:t>
            </a:r>
            <a:endParaRPr lang="ru-RU" dirty="0"/>
          </a:p>
        </p:txBody>
      </p:sp>
      <p:pic>
        <p:nvPicPr>
          <p:cNvPr id="5" name="Содержимое 4" descr="0_265dd_fd4dcd2e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84784"/>
            <a:ext cx="4779640" cy="489654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u="sng" dirty="0" smtClean="0"/>
              <a:t>2. По зональности: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Зональные (природные зоны);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Азональные</a:t>
            </a:r>
            <a:r>
              <a:rPr lang="ru-RU" dirty="0" smtClean="0"/>
              <a:t> (природные регионы, например, Урал, Западная Сибирь, Дальний Восток и т.д.)</a:t>
            </a:r>
          </a:p>
          <a:p>
            <a:pPr marL="514350" indent="-514350">
              <a:buAutoNum type="arabicPeriod" startAt="2"/>
            </a:pPr>
            <a:endParaRPr lang="ru-RU" u="sng" dirty="0"/>
          </a:p>
        </p:txBody>
      </p:sp>
      <p:pic>
        <p:nvPicPr>
          <p:cNvPr id="5" name="Содержимое 4" descr="1320233251_1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4392488" cy="51125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3. По происхождению:</a:t>
            </a:r>
          </a:p>
          <a:p>
            <a:pPr marL="514350" indent="-514350">
              <a:buAutoNum type="arabicPeriod"/>
            </a:pPr>
            <a:r>
              <a:rPr lang="ru-RU" dirty="0" smtClean="0"/>
              <a:t>Естественные – созданные природой (озеро, луг, лес);</a:t>
            </a:r>
          </a:p>
          <a:p>
            <a:pPr marL="514350" indent="-514350">
              <a:buAutoNum type="arabicPeriod"/>
            </a:pPr>
            <a:r>
              <a:rPr lang="ru-RU" dirty="0" smtClean="0"/>
              <a:t>Антропогенные – созданные человеком или сильно им измененные (карьер, город, огород, сад).</a:t>
            </a:r>
            <a:endParaRPr lang="ru-RU" dirty="0"/>
          </a:p>
        </p:txBody>
      </p:sp>
      <p:pic>
        <p:nvPicPr>
          <p:cNvPr id="5" name="Содержимое 4" descr="68845771_1294319502_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980728"/>
            <a:ext cx="4563616" cy="48965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Prirodnaja-z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CHto-nazyvaetsja-zonalnost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Природные комплексы России</a:t>
            </a:r>
            <a:endParaRPr lang="ru-RU" dirty="0"/>
          </a:p>
        </p:txBody>
      </p:sp>
      <p:pic>
        <p:nvPicPr>
          <p:cNvPr id="4" name="Содержимое 3" descr="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08912" cy="51845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247</Words>
  <Application>Microsoft Office PowerPoint</Application>
  <PresentationFormat>Экран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РАЗНООБРАЗИЕ  ПРИРОДНЫХ  КОМПЛЕКСОВ  РОССИИ</vt:lpstr>
      <vt:lpstr>Взаимосвязь  живых  существ</vt:lpstr>
      <vt:lpstr>Слайд 3</vt:lpstr>
      <vt:lpstr>ВИДЫ  ПТК:</vt:lpstr>
      <vt:lpstr>Слайд 5</vt:lpstr>
      <vt:lpstr>Слайд 6</vt:lpstr>
      <vt:lpstr>Слайд 7</vt:lpstr>
      <vt:lpstr>Слайд 8</vt:lpstr>
      <vt:lpstr>        Природные комплексы России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План  характеристики  ПТК  моря: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 ПРИРОДНЫХ  КОМПЛЕКСОВ  РОССИИ</dc:title>
  <dc:creator>Admin</dc:creator>
  <cp:lastModifiedBy>Света</cp:lastModifiedBy>
  <cp:revision>30</cp:revision>
  <dcterms:created xsi:type="dcterms:W3CDTF">2013-02-09T18:51:21Z</dcterms:created>
  <dcterms:modified xsi:type="dcterms:W3CDTF">2014-05-07T17:28:03Z</dcterms:modified>
</cp:coreProperties>
</file>