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1BAD0-488B-4A4D-80AD-D0232716B89B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15C3A-8A46-4628-AA5B-F822777A8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42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&lt;Mode=SingleChoice&gt;&lt;Options=ABCD&gt;&lt;Answer=C&gt;&lt;Score=2&gt;&lt;Time=0&gt;&lt;Property=&gt;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5C3A-8A46-4628-AA5B-F822777A8D2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16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&lt;Mode=SingleChoice&gt;&lt;Options=ABCD&gt;&lt;Answer=A&gt;&lt;Score=2&gt;&lt;Time=0&gt;&lt;Property=&gt;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5C3A-8A46-4628-AA5B-F822777A8D2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8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&lt;Mode=SingleChoice&gt;&lt;Options=ABCD&gt;&lt;Answer=C&gt;&lt;Score=2&gt;&lt;Time=0&gt;&lt;Property=&gt;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5C3A-8A46-4628-AA5B-F822777A8D2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94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&lt;Mode=SingleChoice&gt;&lt;Options=ABCD&gt;&lt;Answer=A&gt;&lt;Score=2&gt;&lt;Time=0&gt;&lt;Property=&gt;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5C3A-8A46-4628-AA5B-F822777A8D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1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&lt;Mode=SingleChoice&gt;&lt;Options=ABCD&gt;&lt;Answer=A&gt;&lt;Score=2&gt;&lt;Time=0&gt;&lt;Property=&gt;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5C3A-8A46-4628-AA5B-F822777A8D2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51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&lt;Mode=SingleChoice&gt;&lt;Options=ABCD&gt;&lt;Answer=C&gt;&lt;Score=2&gt;&lt;Time=0&gt;&lt;Property=&gt;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5C3A-8A46-4628-AA5B-F822777A8D2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26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&lt;Mode=YesNo&gt;&lt;Answer=NO&gt;&lt;Score=2&gt;&lt;Time=0&gt;&lt;Property=&gt;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5C3A-8A46-4628-AA5B-F822777A8D2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3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7AC3E6-A575-46E3-B040-E054E2D23B1A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2DEA37-9392-419B-BD34-9353EF3B47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15616" y="2132857"/>
                <a:ext cx="7272807" cy="380180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ru-RU" sz="3200" b="1" dirty="0" smtClean="0">
                    <a:solidFill>
                      <a:srgbClr val="FF0000"/>
                    </a:solidFill>
                  </a:rPr>
                  <a:t> а) 2</a:t>
                </a:r>
                <a14:m>
                  <m:oMath xmlns:m="http://schemas.openxmlformats.org/officeDocument/2006/math">
                    <m:r>
                      <a:rPr lang="ru-RU" sz="32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𝒓𝒉</m:t>
                    </m:r>
                  </m:oMath>
                </a14:m>
                <a:endParaRPr lang="en-US" sz="3200" b="1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algn="ctr"/>
                <a:endParaRPr lang="en-US" sz="3200" b="1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algn="ctr"/>
                <a:r>
                  <a:rPr lang="en-US" sz="3200" b="1" dirty="0" smtClean="0">
                    <a:solidFill>
                      <a:srgbClr val="FF0000"/>
                    </a:solidFill>
                  </a:rPr>
                  <a:t> b) 4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𝑹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algn="ctr"/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c)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𝒓𝒍</m:t>
                    </m:r>
                  </m:oMath>
                </a14:m>
                <a:endParaRPr lang="en-US" sz="32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15616" y="2132857"/>
                <a:ext cx="7272807" cy="3801808"/>
              </a:xfrm>
              <a:blipFill rotWithShape="1">
                <a:blip r:embed="rId4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0413"/>
            <a:ext cx="8471495" cy="12241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/>
              <a:t>Площадь боковой поверхности конуса равна</a:t>
            </a:r>
            <a:endParaRPr lang="ru-RU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15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60648"/>
                <a:ext cx="8424936" cy="1512168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sz="3200" dirty="0" smtClean="0">
                    <a:latin typeface="+mn-lt"/>
                  </a:rPr>
                  <a:t>Тело вращения, площадь боковой поверхности которого равна 2</a:t>
                </a:r>
                <a14:m>
                  <m:oMath xmlns:m="http://schemas.openxmlformats.org/officeDocument/2006/math">
                    <m:r>
                      <a:rPr lang="ru-RU" sz="3600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en-US" sz="3600" b="1" i="1" smtClean="0">
                        <a:latin typeface="Cambria Math"/>
                        <a:ea typeface="Cambria Math"/>
                      </a:rPr>
                      <m:t>𝒓𝒉</m:t>
                    </m:r>
                    <m:r>
                      <a:rPr lang="ru-RU" sz="3600" b="1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ru-RU" sz="3600" b="1" i="0" smtClean="0">
                        <a:latin typeface="Cambria Math"/>
                        <a:ea typeface="Cambria Math"/>
                      </a:rPr>
                      <m:t>называется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60648"/>
                <a:ext cx="8424936" cy="1512168"/>
              </a:xfrm>
              <a:blipFill rotWithShape="1">
                <a:blip r:embed="rId4"/>
                <a:stretch>
                  <a:fillRect t="-5242" b="-25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424936" cy="39067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b="1" dirty="0" smtClean="0">
                <a:solidFill>
                  <a:srgbClr val="FF0000"/>
                </a:solidFill>
              </a:rPr>
              <a:t>) цилиндр</a:t>
            </a:r>
          </a:p>
          <a:p>
            <a:pPr marL="45720" indent="0" algn="ctr">
              <a:buNone/>
            </a:pPr>
            <a:endParaRPr lang="ru-RU" sz="3200" b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b) </a:t>
            </a:r>
            <a:r>
              <a:rPr lang="ru-RU" sz="3200" b="1" dirty="0" smtClean="0">
                <a:solidFill>
                  <a:srgbClr val="FF0000"/>
                </a:solidFill>
              </a:rPr>
              <a:t>Шар</a:t>
            </a:r>
          </a:p>
          <a:p>
            <a:pPr marL="45720" indent="0" algn="ctr">
              <a:buNone/>
            </a:pPr>
            <a:endParaRPr lang="ru-RU" sz="3200" b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</a:t>
            </a:r>
            <a:r>
              <a:rPr lang="ru-RU" sz="3200" b="1" dirty="0" smtClean="0">
                <a:solidFill>
                  <a:srgbClr val="FF0000"/>
                </a:solidFill>
              </a:rPr>
              <a:t>) конус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93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У какого тела вращения 2 основания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204864"/>
            <a:ext cx="6400800" cy="397877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а) конус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</a:rPr>
              <a:t>) шар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с) цилиндр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26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В сечении треугольник. В каком теле вращения это возможно?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700808"/>
            <a:ext cx="7992888" cy="4392488"/>
          </a:xfrm>
        </p:spPr>
        <p:txBody>
          <a:bodyPr/>
          <a:lstStyle/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а) конус</a:t>
            </a:r>
          </a:p>
          <a:p>
            <a:pPr marL="45720" indent="0" algn="ctr">
              <a:buNone/>
            </a:pP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в) шар</a:t>
            </a:r>
          </a:p>
          <a:p>
            <a:pPr marL="45720" indent="0" algn="ctr">
              <a:buNone/>
            </a:pP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с) цилиндр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999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каком теле вращения нет высоты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1680" y="1844824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а) шар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в) цилиндр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с) конус</a:t>
            </a:r>
          </a:p>
          <a:p>
            <a:pPr marL="4572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d)</a:t>
            </a:r>
            <a:r>
              <a:rPr lang="ru-RU" sz="3600" b="1" dirty="0" smtClean="0">
                <a:solidFill>
                  <a:srgbClr val="FF0000"/>
                </a:solidFill>
              </a:rPr>
              <a:t> усеченный конус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3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Какая фигура в осевом сечении у шара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07704" y="2060848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а) квадрат</a:t>
            </a:r>
          </a:p>
          <a:p>
            <a:pPr marL="4572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в) ромб</a:t>
            </a:r>
          </a:p>
          <a:p>
            <a:pPr marL="4572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с) круг</a:t>
            </a:r>
          </a:p>
          <a:p>
            <a:pPr marL="45720" indent="0" algn="ctr">
              <a:buNone/>
            </a:pP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d)</a:t>
            </a:r>
            <a:r>
              <a:rPr lang="ru-RU" sz="3200" b="1" dirty="0" smtClean="0">
                <a:solidFill>
                  <a:srgbClr val="FF0000"/>
                </a:solidFill>
              </a:rPr>
              <a:t> прямоугольник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744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9127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У всех ли тел вращения есть образующая?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2204864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нет</a:t>
            </a:r>
          </a:p>
          <a:p>
            <a:pPr marL="45720" indent="0" algn="ctr">
              <a:buNone/>
            </a:pPr>
            <a:r>
              <a:rPr lang="ru-RU" sz="3600" b="1">
                <a:solidFill>
                  <a:srgbClr val="FF0000"/>
                </a:solidFill>
              </a:rPr>
              <a:t> </a:t>
            </a:r>
            <a:r>
              <a:rPr lang="ru-RU" sz="3600" b="1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да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91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A7325220-E675-4561-87DB-95232FB1F02F}&quot; Mode=&quot;qmeSingleChoice&quot; Option=&quot;qoeABCD&quot; RightAnswer=&quot;C&quot; Score=&quot;2&quot; Tag=&quot;0&quot; TemplateFile=&quot;&quot; TimeLimit=&quot;0&quot;&gt;&#10;  &lt;MultiQuestionList&gt;&#10;    &lt;Items/&gt;&#10;  &lt;/MultiQuestionList&gt;&#10;&lt;/TPPTQuestion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91F760C7-6329-49BA-A6F8-0D739171A406}&quot; Mode=&quot;qmeSingleChoice&quot; Option=&quot;qoeABCD&quot; RightAnswer=&quot;A&quot; Score=&quot;2&quot; Tag=&quot;0&quot; TemplateFile=&quot;&quot; TimeLimit=&quot;0&quot;&gt;&#10;  &lt;MultiQuestionList&gt;&#10;    &lt;Items/&gt;&#10;  &lt;/MultiQuestionList&gt;&#10;&lt;/TPPTQuestion&gt;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C039863B-DB35-4F2F-A5E2-1256DC1E5D0E}&quot; Mode=&quot;qmeSingleChoice&quot; Option=&quot;qoeABCD&quot; RightAnswer=&quot;C&quot; Score=&quot;2&quot; Tag=&quot;0&quot; TemplateFile=&quot;&quot; TimeLimit=&quot;0&quot;&gt;&#10;  &lt;MultiQuestionList&gt;&#10;    &lt;Items/&gt;&#10;  &lt;/MultiQuestionList&gt;&#10;&lt;/TPPTQuestion&gt;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F6D3504B-2524-49C1-BAC7-96AE35152D0D}&quot; Mode=&quot;qmeSingleChoice&quot; Option=&quot;qoeABCD&quot; RightAnswer=&quot;A&quot; Score=&quot;2&quot; Tag=&quot;0&quot; TemplateFile=&quot;&quot; TimeLimit=&quot;0&quot;&gt;&#10;  &lt;MultiQuestionList&gt;&#10;    &lt;Items/&gt;&#10;  &lt;/MultiQuestionList&gt;&#10;&lt;/TPPTQuestion&gt;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3844A6FE-D20E-4280-9880-2DAD2509240B}&quot; Mode=&quot;qmeSingleChoice&quot; Option=&quot;qoeABCD&quot; RightAnswer=&quot;A&quot; Score=&quot;2&quot; Tag=&quot;0&quot; TemplateFile=&quot;&quot; TimeLimit=&quot;0&quot;&gt;&#10;  &lt;MultiQuestionList&gt;&#10;    &lt;Items/&gt;&#10;  &lt;/MultiQuestionList&gt;&#10;&lt;/TPPTQuestion&gt;&#1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090D0E51-1607-4818-9175-0C41C82508A8}&quot; Mode=&quot;qmeSingleChoice&quot; Option=&quot;qoeABCD&quot; RightAnswer=&quot;C&quot; Score=&quot;2&quot; Tag=&quot;0&quot; TemplateFile=&quot;&quot; TimeLimit=&quot;0&quot;&gt;&#10;  &lt;MultiQuestionList&gt;&#10;    &lt;Items/&gt;&#10;  &lt;/MultiQuestionList&gt;&#10;&lt;/TPPTQuestion&gt;&#1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&quot; Description=&quot;&quot; GUID=&quot;{AFA2FC09-3DF6-4DCB-B481-7C9ED89D506E}&quot; Mode=&quot;qmeYesNo&quot; Option=&quot;qoeABCD&quot; RightAnswer=&quot;N&quot; Score=&quot;2&quot; Tag=&quot;0&quot; TemplateFile=&quot;&quot; TimeLimit=&quot;0&quot;&gt;&#10;  &lt;MultiQuestionList&gt;&#10;    &lt;Items/&gt;&#10;  &lt;/MultiQuestionList&gt;&#10;&lt;/TPPTQuestion&gt;&#10;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240</Words>
  <Application>Microsoft Office PowerPoint</Application>
  <PresentationFormat>Экран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Площадь боковой поверхности конуса равна</vt:lpstr>
      <vt:lpstr>Тело вращения, площадь боковой поверхности которого равна 2πrh, называется</vt:lpstr>
      <vt:lpstr>У какого тела вращения 2 основания</vt:lpstr>
      <vt:lpstr>В сечении треугольник. В каком теле вращения это возможно?</vt:lpstr>
      <vt:lpstr>В каком теле вращения нет высоты</vt:lpstr>
      <vt:lpstr>Какая фигура в осевом сечении у шара</vt:lpstr>
      <vt:lpstr>У всех ли тел вращения есть образующая?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subject>тела вращения</dc:subject>
  <dc:creator>ПономаренкоЕИ</dc:creator>
  <cp:keywords>тела вращения</cp:keywords>
  <cp:lastModifiedBy>User</cp:lastModifiedBy>
  <cp:revision>4</cp:revision>
  <dcterms:created xsi:type="dcterms:W3CDTF">2012-11-29T10:49:51Z</dcterms:created>
  <dcterms:modified xsi:type="dcterms:W3CDTF">2013-03-04T06:28:42Z</dcterms:modified>
</cp:coreProperties>
</file>