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0436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Вводный урок геометрии , 7 класс</a:t>
            </a:r>
          </a:p>
          <a:p>
            <a:r>
              <a:rPr lang="ru-RU" dirty="0" smtClean="0"/>
              <a:t>(учебник И.М. Смирнова, В.А.Смирнов)</a:t>
            </a:r>
          </a:p>
          <a:p>
            <a:r>
              <a:rPr lang="ru-RU" dirty="0" smtClean="0"/>
              <a:t>Автор презентации Жукова Н.Г. МОБУООШ № 12 </a:t>
            </a:r>
            <a:r>
              <a:rPr lang="ru-RU" dirty="0" err="1" smtClean="0"/>
              <a:t>Новокубанского</a:t>
            </a:r>
            <a:r>
              <a:rPr lang="ru-RU" dirty="0" smtClean="0"/>
              <a:t> района, Краснодарского края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нил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3505200" cy="4343400"/>
          </a:xfrm>
        </p:spPr>
      </p:pic>
      <p:pic>
        <p:nvPicPr>
          <p:cNvPr id="8" name="Содержимое 7" descr="нил 1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600200"/>
            <a:ext cx="3657600" cy="4191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Пирамида Хеопса : высота-146,5 м, в </a:t>
            </a:r>
            <a:r>
              <a:rPr lang="ru-RU" sz="2800" dirty="0" err="1" smtClean="0"/>
              <a:t>основании-квадрат</a:t>
            </a:r>
            <a:r>
              <a:rPr lang="ru-RU" sz="2800" dirty="0" smtClean="0"/>
              <a:t>, сторона которого равна 233 м </a:t>
            </a:r>
            <a:endParaRPr lang="ru-RU" sz="2800" dirty="0"/>
          </a:p>
        </p:txBody>
      </p:sp>
      <p:pic>
        <p:nvPicPr>
          <p:cNvPr id="5" name="Содержимое 4" descr="хеопс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897029"/>
            <a:ext cx="4038600" cy="3230880"/>
          </a:xfrm>
        </p:spPr>
      </p:pic>
      <p:pic>
        <p:nvPicPr>
          <p:cNvPr id="6" name="Содержимое 5" descr="пирамиды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3125883"/>
            <a:ext cx="4038600" cy="27731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древ греция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209800"/>
            <a:ext cx="3276600" cy="3581400"/>
          </a:xfrm>
        </p:spPr>
      </p:pic>
      <p:pic>
        <p:nvPicPr>
          <p:cNvPr id="6" name="Содержимое 5" descr="ф школа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2209800"/>
            <a:ext cx="3200400" cy="3505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Пифагор, пифагорейская школа </a:t>
            </a:r>
            <a:endParaRPr lang="ru-RU" dirty="0"/>
          </a:p>
        </p:txBody>
      </p:sp>
      <p:pic>
        <p:nvPicPr>
          <p:cNvPr id="5" name="Содержимое 4" descr="пифагор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905000"/>
            <a:ext cx="2076450" cy="2718594"/>
          </a:xfrm>
        </p:spPr>
      </p:pic>
      <p:pic>
        <p:nvPicPr>
          <p:cNvPr id="6" name="Содержимое 5" descr="пентаграмма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0" y="2057400"/>
            <a:ext cx="2200275" cy="25661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Евклид, Александрийская школа</a:t>
            </a:r>
            <a:endParaRPr lang="ru-RU" dirty="0"/>
          </a:p>
        </p:txBody>
      </p:sp>
      <p:pic>
        <p:nvPicPr>
          <p:cNvPr id="5" name="Содержимое 4" descr="евклид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7800" y="2057400"/>
            <a:ext cx="2895600" cy="3581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«Начала»</a:t>
            </a:r>
          </a:p>
          <a:p>
            <a:r>
              <a:rPr lang="ru-RU" dirty="0" smtClean="0"/>
              <a:t>Аксиоматическое строение геометрии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геометрии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Координатный</a:t>
            </a:r>
          </a:p>
          <a:p>
            <a:pPr>
              <a:buNone/>
            </a:pPr>
            <a:r>
              <a:rPr lang="ru-RU" dirty="0" smtClean="0"/>
              <a:t>Векторный</a:t>
            </a:r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i="1" dirty="0" smtClean="0"/>
              <a:t>Геометрические исследования:</a:t>
            </a:r>
          </a:p>
          <a:p>
            <a:pPr>
              <a:buNone/>
            </a:pPr>
            <a:r>
              <a:rPr lang="ru-RU" dirty="0" smtClean="0"/>
              <a:t>Геометрия Лобачевского</a:t>
            </a:r>
          </a:p>
          <a:p>
            <a:pPr>
              <a:buNone/>
            </a:pPr>
            <a:r>
              <a:rPr lang="ru-RU" dirty="0" smtClean="0"/>
              <a:t>Проективная геометрия</a:t>
            </a:r>
          </a:p>
          <a:p>
            <a:pPr>
              <a:buNone/>
            </a:pPr>
            <a:r>
              <a:rPr lang="ru-RU" dirty="0" smtClean="0"/>
              <a:t>Топология и др.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err="1" smtClean="0"/>
              <a:t>Геометрия_наука</a:t>
            </a:r>
            <a:r>
              <a:rPr lang="ru-RU" sz="2400" dirty="0" smtClean="0"/>
              <a:t> , которая изучает формы, размеры, взаимное расположение объектов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Геометрия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90800" y="22860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53000" y="2209800"/>
            <a:ext cx="1981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3124200"/>
            <a:ext cx="1668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Планиметрия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799" y="3124200"/>
            <a:ext cx="182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Стереометрия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1.Что изучает геометрия?</a:t>
            </a:r>
          </a:p>
          <a:p>
            <a:pPr>
              <a:buNone/>
            </a:pPr>
            <a:r>
              <a:rPr lang="ru-RU" sz="2400" dirty="0" smtClean="0"/>
              <a:t>2. Из каких разделов состоит геометрия?</a:t>
            </a:r>
          </a:p>
          <a:p>
            <a:pPr>
              <a:buNone/>
            </a:pPr>
            <a:r>
              <a:rPr lang="ru-RU" sz="2400" dirty="0" smtClean="0"/>
              <a:t>3.Как переводятся термины: геометрия, планиметрия, стереометрия?</a:t>
            </a:r>
          </a:p>
          <a:p>
            <a:pPr>
              <a:buNone/>
            </a:pPr>
            <a:r>
              <a:rPr lang="ru-RU" sz="2400" dirty="0" smtClean="0"/>
              <a:t>4. Какие фигуры являются плоскими, неплоскими? Приведите примеры.</a:t>
            </a:r>
          </a:p>
          <a:p>
            <a:pPr>
              <a:buNone/>
            </a:pPr>
            <a:r>
              <a:rPr lang="ru-RU" sz="2400" dirty="0" smtClean="0"/>
              <a:t>5. Как возникла геометрия?</a:t>
            </a:r>
          </a:p>
          <a:p>
            <a:pPr>
              <a:buNone/>
            </a:pPr>
            <a:r>
              <a:rPr lang="ru-RU" sz="2400" dirty="0" smtClean="0"/>
              <a:t>6. Какие размеры имела пирамида Хеопса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sz="2400" dirty="0" smtClean="0"/>
              <a:t>7.Назовите известных учёных Др. Греции.</a:t>
            </a:r>
          </a:p>
          <a:p>
            <a:pPr>
              <a:buNone/>
            </a:pPr>
            <a:r>
              <a:rPr lang="ru-RU" sz="2400" dirty="0" smtClean="0"/>
              <a:t>8 .Какие разделы математики, других наук </a:t>
            </a:r>
            <a:r>
              <a:rPr lang="ru-RU" sz="2400" dirty="0"/>
              <a:t> </a:t>
            </a:r>
            <a:r>
              <a:rPr lang="ru-RU" sz="2400" dirty="0" smtClean="0"/>
              <a:t>связаны с геометрией?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157</Words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Историческая справка</vt:lpstr>
      <vt:lpstr>Слайд 2</vt:lpstr>
      <vt:lpstr>Пирамида Хеопса : высота-146,5 м, в основании-квадрат, сторона которого равна 233 м </vt:lpstr>
      <vt:lpstr>Слайд 4</vt:lpstr>
      <vt:lpstr>Пифагор, пифагорейская школа </vt:lpstr>
      <vt:lpstr>Евклид, Александрийская школа</vt:lpstr>
      <vt:lpstr>Методы геометрии</vt:lpstr>
      <vt:lpstr>Геометрия_наука , которая изучает формы, размеры, взаимное расположение объектов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справка</dc:title>
  <cp:lastModifiedBy>компьютер</cp:lastModifiedBy>
  <cp:revision>2</cp:revision>
  <dcterms:modified xsi:type="dcterms:W3CDTF">2013-02-20T16:29:59Z</dcterms:modified>
</cp:coreProperties>
</file>