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CEB-5921-4A0E-AB4F-73F6EE3BAE86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B453-C482-432A-BD8B-83A57D52D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CEB-5921-4A0E-AB4F-73F6EE3BAE86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B453-C482-432A-BD8B-83A57D52D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CEB-5921-4A0E-AB4F-73F6EE3BAE86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B453-C482-432A-BD8B-83A57D52D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CEB-5921-4A0E-AB4F-73F6EE3BAE86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B453-C482-432A-BD8B-83A57D52D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CEB-5921-4A0E-AB4F-73F6EE3BAE86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B453-C482-432A-BD8B-83A57D52D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CEB-5921-4A0E-AB4F-73F6EE3BAE86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B453-C482-432A-BD8B-83A57D52D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CEB-5921-4A0E-AB4F-73F6EE3BAE86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B453-C482-432A-BD8B-83A57D52D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CEB-5921-4A0E-AB4F-73F6EE3BAE86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B453-C482-432A-BD8B-83A57D52D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CEB-5921-4A0E-AB4F-73F6EE3BAE86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B453-C482-432A-BD8B-83A57D52D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CEB-5921-4A0E-AB4F-73F6EE3BAE86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B453-C482-432A-BD8B-83A57D52D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CEB-5921-4A0E-AB4F-73F6EE3BAE86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B453-C482-432A-BD8B-83A57D52D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E1CEB-5921-4A0E-AB4F-73F6EE3BAE86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3B453-C482-432A-BD8B-83A57D52D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9" descr="http://www.olympic.ru/upload/documents/olympic-games/sochi-2014/053.png"/>
          <p:cNvPicPr>
            <a:picLocks noChangeAspect="1" noChangeArrowheads="1"/>
          </p:cNvPicPr>
          <p:nvPr/>
        </p:nvPicPr>
        <p:blipFill>
          <a:blip r:embed="rId2" cstate="print"/>
          <a:srcRect l="55482" t="8591" r="36894" b="5501"/>
          <a:stretch>
            <a:fillRect/>
          </a:stretch>
        </p:blipFill>
        <p:spPr bwMode="auto">
          <a:xfrm>
            <a:off x="250825" y="260350"/>
            <a:ext cx="8642350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BED24-D77A-4BA6-9C4D-2BCBCB1C99BC}" type="slidenum">
              <a:rPr lang="ru-RU" smtClean="0"/>
              <a:pPr/>
              <a:t>1</a:t>
            </a:fld>
            <a:endParaRPr lang="ru-RU" smtClean="0"/>
          </a:p>
        </p:txBody>
      </p:sp>
      <p:pic>
        <p:nvPicPr>
          <p:cNvPr id="25627" name="Picture 27" descr="http://1hayerov1.do.am/GGGGGGG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765175"/>
            <a:ext cx="4897437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9" descr="http://www.olympic.ru/upload/documents/olympic-games/sochi-2014/053.png"/>
          <p:cNvPicPr>
            <a:picLocks noChangeAspect="1" noChangeArrowheads="1"/>
          </p:cNvPicPr>
          <p:nvPr/>
        </p:nvPicPr>
        <p:blipFill>
          <a:blip r:embed="rId2" cstate="print"/>
          <a:srcRect l="80768" t="11455" r="2000" b="8365"/>
          <a:stretch>
            <a:fillRect/>
          </a:stretch>
        </p:blipFill>
        <p:spPr bwMode="auto">
          <a:xfrm>
            <a:off x="7235825" y="4292600"/>
            <a:ext cx="11525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9" name="Picture 19" descr="http://www.olympic.ru/upload/documents/olympic-games/sochi-2014/053.png"/>
          <p:cNvPicPr>
            <a:picLocks noChangeAspect="1" noChangeArrowheads="1"/>
          </p:cNvPicPr>
          <p:nvPr/>
        </p:nvPicPr>
        <p:blipFill>
          <a:blip r:embed="rId2" cstate="print"/>
          <a:srcRect l="62460" t="25774" r="20309" b="8365"/>
          <a:stretch>
            <a:fillRect/>
          </a:stretch>
        </p:blipFill>
        <p:spPr bwMode="auto">
          <a:xfrm>
            <a:off x="684213" y="620713"/>
            <a:ext cx="1150937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WordArt 6"/>
          <p:cNvSpPr>
            <a:spLocks noChangeArrowheads="1" noChangeShapeType="1" noTextEdit="1"/>
          </p:cNvSpPr>
          <p:nvPr/>
        </p:nvSpPr>
        <p:spPr bwMode="auto">
          <a:xfrm>
            <a:off x="1187450" y="2781300"/>
            <a:ext cx="6767513" cy="12239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 smtClean="0">
                <a:ln w="2857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Impact"/>
              </a:rPr>
              <a:t>Физкультминутка</a:t>
            </a:r>
            <a:endParaRPr lang="ru-RU" sz="3600" kern="10" dirty="0">
              <a:ln w="28575">
                <a:solidFill>
                  <a:srgbClr val="C00000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18131E-6 L -3.61111E-6 0.63482 L 0.74028 4.18131E-6 L -3.61111E-6 4.18131E-6 Z " pathEditMode="relative" rAng="0" ptsTypes="FFFF">
                                      <p:cBhvr>
                                        <p:cTn id="14" dur="5000" spd="-100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" y="3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500"/>
                            </p:stCondLst>
                            <p:childTnLst>
                              <p:par>
                                <p:cTn id="20" presetID="2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66512E-6 L -2.77778E-7 -0.57678 L -0.74028 -1.66512E-6 L -2.77778E-7 -1.66512E-6 Z " pathEditMode="relative" rAng="0" ptsTypes="FFFF">
                                      <p:cBhvr>
                                        <p:cTn id="2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500"/>
                            </p:stCondLst>
                            <p:childTnLst>
                              <p:par>
                                <p:cTn id="23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6 0.08163 C 0.07396 -0.05481 0.24601 -0.0673 0.39427 0.05365 C 0.54271 0.1746 0.61146 0.38274 0.54896 0.51873 C 0.48681 0.65425 0.31702 0.66558 0.16823 0.5444 C 0.02014 0.42414 -0.05 0.21739 0.01216 0.08163 Z " pathEditMode="relative" rAng="-3510110" ptsTypes="fffff">
                                      <p:cBhvr>
                                        <p:cTn id="24" dur="2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" y="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9500"/>
                            </p:stCondLst>
                            <p:childTnLst>
                              <p:par>
                                <p:cTn id="26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84 -0.12604 C 0.05504 -0.26295 -0.0408 -0.43964 -0.19687 -0.51873 C -0.35052 -0.59528 -0.5092 -0.54533 -0.54774 -0.40888 C -0.58646 -0.27174 -0.49306 -0.0969 -0.33698 -0.01827 C -0.18177 0.0599 -0.02292 0.01064 0.01684 -0.12604 Z " pathEditMode="relative" rAng="6640766" ptsTypes="fffff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" y="-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500"/>
                            </p:stCondLst>
                            <p:childTnLst>
                              <p:par>
                                <p:cTn id="29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0.03145 L -2.77778E-7 -0.26781 C -2.77778E-7 -0.37396 -0.15937 -0.50347 -0.28802 -0.50347 L -0.57483 -0.50347 " pathEditMode="relative" rAng="0" ptsTypes="FfFF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" y="-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6500"/>
                            </p:stCondLst>
                            <p:childTnLst>
                              <p:par>
                                <p:cTn id="3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483 -0.50347 L -0.0158 -0.01041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247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11111E-6 L 0.58282 0.57245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" y="2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7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</dc:creator>
  <cp:lastModifiedBy>2</cp:lastModifiedBy>
  <cp:revision>4</cp:revision>
  <dcterms:created xsi:type="dcterms:W3CDTF">2013-11-22T00:39:33Z</dcterms:created>
  <dcterms:modified xsi:type="dcterms:W3CDTF">2013-11-22T00:42:18Z</dcterms:modified>
</cp:coreProperties>
</file>