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3"/>
  </p:notesMasterIdLst>
  <p:sldIdLst>
    <p:sldId id="305" r:id="rId3"/>
    <p:sldId id="283" r:id="rId4"/>
    <p:sldId id="287" r:id="rId5"/>
    <p:sldId id="306" r:id="rId6"/>
    <p:sldId id="307" r:id="rId7"/>
    <p:sldId id="308" r:id="rId8"/>
    <p:sldId id="309" r:id="rId9"/>
    <p:sldId id="286" r:id="rId10"/>
    <p:sldId id="310" r:id="rId11"/>
    <p:sldId id="311" r:id="rId12"/>
    <p:sldId id="312" r:id="rId13"/>
    <p:sldId id="291" r:id="rId14"/>
    <p:sldId id="279" r:id="rId15"/>
    <p:sldId id="314" r:id="rId16"/>
    <p:sldId id="315" r:id="rId17"/>
    <p:sldId id="316" r:id="rId18"/>
    <p:sldId id="280" r:id="rId19"/>
    <p:sldId id="289" r:id="rId20"/>
    <p:sldId id="317" r:id="rId21"/>
    <p:sldId id="31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06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576" autoAdjust="0"/>
  </p:normalViewPr>
  <p:slideViewPr>
    <p:cSldViewPr>
      <p:cViewPr varScale="1">
        <p:scale>
          <a:sx n="94" d="100"/>
          <a:sy n="94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E153C-0261-4E30-AB95-3F8EFA3030BB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B62B-CDFB-4440-B653-D02A5FDA7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17CBE-131E-437F-AD8D-6B3F8F34E493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76" name="Picture 4" descr="hokusai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99060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198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EFCFC6CF-75AF-4BED-98E8-EC49016CEF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8BCEC-FDA0-4E8D-AA18-813A2E1D5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72150" y="609600"/>
            <a:ext cx="18478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53911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77552-6BF7-48EC-A5D8-3F05FFB4D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9AAAADC5-69A2-45DD-A5EE-0E1FAF96F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739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4114800"/>
            <a:ext cx="739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4FD6D410-49E5-483F-BD50-E00A4FD9A7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3619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00500" y="1981200"/>
            <a:ext cx="3619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14800"/>
            <a:ext cx="3619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00500" y="4114800"/>
            <a:ext cx="3619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20CA0403-3898-4445-B42E-864B16EEF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41613" y="1828800"/>
            <a:ext cx="2665412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741613" y="3848100"/>
            <a:ext cx="2665412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559425" y="1828800"/>
            <a:ext cx="26670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5F392369-B537-48BF-9096-4134E0472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C6CF-75AF-4BED-98E8-EC49016CE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F3E8-1417-4FE7-8CD3-959048333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E791-3B0F-4383-86AD-6E8D1BA15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E806-CA84-46E9-A93D-D08D4F8C2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0F3E8-1417-4FE7-8CD3-9590483330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A17F-4A85-4AFC-90B2-2E6AD209B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8F97-166A-4197-A9A7-1E96AC4D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DB3A-9A1C-441D-BD6F-8A8DD631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17B-A89F-4401-977E-9A0B64B7F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DD6-50C3-4274-91FC-FBEBF69E6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BCEC-FDA0-4E8D-AA18-813A2E1D5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552-6BF7-48EC-A5D8-3F05FFB4D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3619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00500" y="1981200"/>
            <a:ext cx="3619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14800"/>
            <a:ext cx="3619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00500" y="4114800"/>
            <a:ext cx="36195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20CA0403-3898-4445-B42E-864B16EEF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6E791-3B0F-4383-86AD-6E8D1BA15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0E806-CA84-46E9-A93D-D08D4F8C2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A17F-4A85-4AFC-90B2-2E6AD209B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8F97-166A-4197-A9A7-1E96AC4DA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DB3A-9A1C-441D-BD6F-8A8DD63148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9B17B-A89F-4401-977E-9A0B64B7FF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6DD6-50C3-4274-91FC-FBEBF69E62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3" name="Picture 9" descr="hokusai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</p:spPr>
        </p:pic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092B3B-76F1-42FF-BBFB-FC3C42C685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8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©"/>
        <a:defRPr sz="24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2B3B-76F1-42FF-BBFB-FC3C42C68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ИКА\история Древнего мира\26 Греки и критяне\43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3571900" cy="23812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D:\МЕТОДИКА\история Древнего мира\26 Греки и критяне\12.jpe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357694"/>
            <a:ext cx="3571900" cy="2381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D:\МЕТОДИКА\история Древнего мира\26 Греки и критяне\13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290"/>
            <a:ext cx="3253763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D:\МЕТОДИКА\история Древнего мира\26 Греки и критяне\i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3536181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348" y="3071810"/>
            <a:ext cx="6929486" cy="335758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Есть такая страна посреди многоцветного моря,</a:t>
            </a:r>
          </a:p>
          <a:p>
            <a:pPr>
              <a:buNone/>
            </a:pPr>
            <a:r>
              <a:rPr lang="ru-RU" sz="2400" b="1" dirty="0" smtClean="0"/>
              <a:t>Крит прекрасный, богатый, волнами отовсюду омытый,</a:t>
            </a:r>
          </a:p>
          <a:p>
            <a:pPr>
              <a:buNone/>
            </a:pPr>
            <a:r>
              <a:rPr lang="ru-RU" sz="2400" b="1" dirty="0" smtClean="0"/>
              <a:t>В нем городов - девяносто, а людям, так нету и счета </a:t>
            </a:r>
          </a:p>
          <a:p>
            <a:pPr>
              <a:buNone/>
            </a:pPr>
            <a:r>
              <a:rPr lang="ru-RU" sz="2400" b="1" dirty="0" err="1" smtClean="0"/>
              <a:t>Кносс</a:t>
            </a:r>
            <a:r>
              <a:rPr lang="ru-RU" sz="2400" b="1" dirty="0" smtClean="0"/>
              <a:t> – между всех городов величайший на Крите.</a:t>
            </a:r>
          </a:p>
          <a:p>
            <a:pPr>
              <a:buNone/>
            </a:pPr>
            <a:r>
              <a:rPr lang="ru-RU" sz="2400" b="1" dirty="0" smtClean="0"/>
              <a:t>Царил в нем девятилетьями мудрый Минос…</a:t>
            </a:r>
          </a:p>
          <a:p>
            <a:endParaRPr lang="ru-RU" dirty="0"/>
          </a:p>
        </p:txBody>
      </p:sp>
      <p:pic>
        <p:nvPicPr>
          <p:cNvPr id="5122" name="Picture 2" descr="D:\МЕТОДИКА\история Древнего мира\26 Греки и критяне\олукар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298399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748490" cy="1071570"/>
          </a:xfrm>
        </p:spPr>
        <p:txBody>
          <a:bodyPr/>
          <a:lstStyle/>
          <a:p>
            <a:r>
              <a:rPr lang="ru-RU" sz="3200" b="1" dirty="0" smtClean="0"/>
              <a:t>Причины могущества Крита: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142984"/>
            <a:ext cx="7405718" cy="2238372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i="0" dirty="0" smtClean="0"/>
              <a:t>Сильнейший военный флот</a:t>
            </a:r>
          </a:p>
          <a:p>
            <a:pPr lvl="0">
              <a:buFont typeface="Wingdings" pitchFamily="2" charset="2"/>
              <a:buChar char="Ø"/>
            </a:pPr>
            <a:r>
              <a:rPr lang="ru-RU" i="0" dirty="0" smtClean="0"/>
              <a:t>Крит расположен на пересечении торговых морских путей. </a:t>
            </a:r>
          </a:p>
          <a:p>
            <a:endParaRPr lang="ru-RU" dirty="0"/>
          </a:p>
        </p:txBody>
      </p:sp>
      <p:pic>
        <p:nvPicPr>
          <p:cNvPr id="2050" name="Picture 2" descr="D:\МЕТОДИКА\история Древнего мира\26 Греки и критяне\minoan_2_5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786058"/>
            <a:ext cx="5072098" cy="332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6143644"/>
            <a:ext cx="30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Минойский корабль</a:t>
            </a: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ЕТОДИКА\история Древнего мира\26 Греки и критяне\8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285728"/>
            <a:ext cx="4962131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14290"/>
            <a:ext cx="3571900" cy="1071570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Тесей и Минотавр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786190"/>
            <a:ext cx="3500462" cy="1000132"/>
          </a:xfrm>
        </p:spPr>
        <p:txBody>
          <a:bodyPr/>
          <a:lstStyle/>
          <a:p>
            <a:r>
              <a:rPr lang="ru-RU" sz="3200" b="1" dirty="0" err="1" smtClean="0"/>
              <a:t>Кносский</a:t>
            </a:r>
            <a:r>
              <a:rPr lang="ru-RU" sz="3200" b="1" dirty="0" smtClean="0"/>
              <a:t> дворец</a:t>
            </a:r>
            <a:endParaRPr lang="ru-RU" sz="3200" b="1" dirty="0"/>
          </a:p>
        </p:txBody>
      </p:sp>
      <p:pic>
        <p:nvPicPr>
          <p:cNvPr id="4098" name="Picture 2" descr="D:\МЕТОДИКА\история Древнего мира\26 Греки и критяне\кносский дворец современный ви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5102216" cy="355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8" name="Picture 14" descr="кносский дворец реконструкци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57620" y="3173436"/>
            <a:ext cx="5127622" cy="3509935"/>
          </a:xfrm>
          <a:ln w="57150" cmpd="thinThick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ИКА\история Древнего мира\26 Греки и критяне\knossospalaceplan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6706425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142852"/>
            <a:ext cx="4557714" cy="1176326"/>
          </a:xfrm>
        </p:spPr>
        <p:txBody>
          <a:bodyPr/>
          <a:lstStyle/>
          <a:p>
            <a:r>
              <a:rPr lang="ru-RU" sz="3600" b="1" dirty="0" err="1" smtClean="0"/>
              <a:t>Кносский</a:t>
            </a:r>
            <a:r>
              <a:rPr lang="ru-RU" sz="3600" b="1" dirty="0" smtClean="0"/>
              <a:t> дворец</a:t>
            </a:r>
            <a:endParaRPr lang="ru-RU" sz="3600" dirty="0"/>
          </a:p>
        </p:txBody>
      </p:sp>
      <p:pic>
        <p:nvPicPr>
          <p:cNvPr id="2050" name="Picture 2" descr="D:\МЕТОДИКА\история Древнего мира\26 Греки и критяне\knossos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418234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МЕТОДИКА\история Древнего мира\26 Греки и критяне\knossos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742955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142852"/>
            <a:ext cx="7391400" cy="1143000"/>
          </a:xfrm>
        </p:spPr>
        <p:txBody>
          <a:bodyPr/>
          <a:lstStyle/>
          <a:p>
            <a:r>
              <a:rPr lang="ru-RU" sz="3600" b="1" dirty="0" smtClean="0"/>
              <a:t>Игры с быком (бычья пляска)</a:t>
            </a:r>
            <a:endParaRPr lang="ru-RU" sz="3600" b="1" dirty="0"/>
          </a:p>
        </p:txBody>
      </p:sp>
      <p:pic>
        <p:nvPicPr>
          <p:cNvPr id="5" name="Picture 10" descr="игры с быком около 15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6028573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:\МЕТОДИКА\история Древнего мира\26 Греки и критяне\114-115-03-01-int-r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4429132"/>
            <a:ext cx="1704654" cy="228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786314" y="6215082"/>
            <a:ext cx="1479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Дельфины </a:t>
            </a:r>
            <a:endParaRPr lang="ru-RU" sz="2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215074" y="5143512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latin typeface="Monotype Corsiva" pitchFamily="66" charset="0"/>
              </a:rPr>
              <a:t>Царь-жрец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357290" y="3071810"/>
            <a:ext cx="2082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Monotype Corsiva" pitchFamily="66" charset="0"/>
              </a:rPr>
              <a:t>Дамы в </a:t>
            </a:r>
            <a:r>
              <a:rPr lang="ru-RU" sz="2400" b="1" dirty="0" err="1" smtClean="0">
                <a:solidFill>
                  <a:schemeClr val="bg2"/>
                </a:solidFill>
                <a:latin typeface="Monotype Corsiva" pitchFamily="66" charset="0"/>
              </a:rPr>
              <a:t>голубом</a:t>
            </a:r>
            <a:endParaRPr lang="ru-RU" sz="2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D:\МЕТОДИКА\история Древнего мира\26 Греки и критяне\46496443_1fcbfde933eea13ce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739635" cy="277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МЕТОДИКА\история Древнего мира\26 Греки и критяне\pictur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409577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D:\МЕТОДИКА\история Древнего мира\26 Греки и критяне\626219028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289"/>
            <a:ext cx="3286148" cy="484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85728"/>
            <a:ext cx="7772400" cy="457200"/>
          </a:xfrm>
        </p:spPr>
        <p:txBody>
          <a:bodyPr/>
          <a:lstStyle/>
          <a:p>
            <a:r>
              <a:rPr lang="ru-RU" sz="3600" b="1" dirty="0"/>
              <a:t>Гибель Критского царства</a:t>
            </a:r>
          </a:p>
        </p:txBody>
      </p:sp>
      <p:pic>
        <p:nvPicPr>
          <p:cNvPr id="8198" name="Picture 6" descr="1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190617" y="928670"/>
            <a:ext cx="7521893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143372" cy="1214446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к §24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сочинение «Путешествие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Кносскому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дворцу»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«Миф о Тесее и Минотавре как исторический источник»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3490" y="1"/>
            <a:ext cx="5030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175720" cy="123838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Задание классу: </a:t>
            </a:r>
            <a:r>
              <a:rPr lang="ru-RU" sz="2800" dirty="0" smtClean="0"/>
              <a:t>обсудите, из какой страны мореплаватель. О какой стране он пишет в своем дневнике? Почему вы так решили? </a:t>
            </a:r>
            <a:br>
              <a:rPr lang="ru-RU" sz="2800" dirty="0" smtClean="0"/>
            </a:br>
            <a:endParaRPr lang="ru-RU" sz="2800" b="1" dirty="0"/>
          </a:p>
        </p:txBody>
      </p:sp>
      <p:pic>
        <p:nvPicPr>
          <p:cNvPr id="1026" name="Picture 2" descr="D:\МЕТОДИКА\история Древнего мира\26 Греки и критяне\IMG_20131215_00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7439015" cy="50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6415134" cy="2214578"/>
          </a:xfrm>
        </p:spPr>
        <p:txBody>
          <a:bodyPr/>
          <a:lstStyle/>
          <a:p>
            <a:r>
              <a:rPr lang="ru-RU" sz="2800" dirty="0" smtClean="0"/>
              <a:t>Сегодня я узнала …</a:t>
            </a:r>
          </a:p>
          <a:p>
            <a:r>
              <a:rPr lang="ru-RU" sz="2800" dirty="0" smtClean="0"/>
              <a:t>Мне понравилось …</a:t>
            </a:r>
          </a:p>
          <a:p>
            <a:r>
              <a:rPr lang="ru-RU" sz="2800" dirty="0" smtClean="0"/>
              <a:t>Мне захотелось узнать побольше о …</a:t>
            </a:r>
          </a:p>
          <a:p>
            <a:r>
              <a:rPr lang="ru-RU" sz="2800" dirty="0" smtClean="0"/>
              <a:t>Меня удивило …</a:t>
            </a:r>
          </a:p>
          <a:p>
            <a:endParaRPr lang="ru-RU" dirty="0"/>
          </a:p>
        </p:txBody>
      </p:sp>
      <p:pic>
        <p:nvPicPr>
          <p:cNvPr id="5122" name="Picture 2" descr="D:\МЕТОДИКА\история Древнего мира\26 Греки и критяне\ываапрек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52"/>
            <a:ext cx="2237914" cy="332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:\МЕТОДИКА\история Древнего мира\26 Греки и критяне\рвркер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2428892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D:\МЕТОДИКА\история Древнего мира\26 Греки и критяне\ркерекр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3905264" cy="29289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214290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История Древнего мира – 5 класс.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57522" y="642918"/>
            <a:ext cx="6186478" cy="1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Природа и люди Древней Греции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357554" y="2428868"/>
            <a:ext cx="56436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«Законам природы люди повинуются, даже когда борются против них»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Иоганн Гёте, немецкий поэт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00562" y="785794"/>
            <a:ext cx="4143404" cy="12858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классу: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используя карты на форзаце учебника и на с.111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определите местоположение Древней Греции по плану.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44" y="4500570"/>
            <a:ext cx="8858312" cy="2214578"/>
          </a:xfrm>
          <a:ln w="57150" cmpd="tri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В какой части света находится Греция? </a:t>
            </a:r>
          </a:p>
          <a:p>
            <a:pPr algn="just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В какой части Европы располагается?</a:t>
            </a:r>
          </a:p>
          <a:p>
            <a:pPr algn="just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На каком полуострове находится Греция?</a:t>
            </a:r>
          </a:p>
          <a:p>
            <a:pPr algn="just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С каким полуостровом Греция граничит на востоке?</a:t>
            </a:r>
          </a:p>
          <a:p>
            <a:pPr algn="just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Какое море омывает Грецию с юга?</a:t>
            </a:r>
          </a:p>
          <a:p>
            <a:pPr algn="just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Найдите на карте море, омывающее Грецию с запада. Как оно называется?</a:t>
            </a:r>
          </a:p>
          <a:p>
            <a:pPr algn="just"/>
            <a:r>
              <a:rPr lang="ru-RU" sz="3200" i="0" dirty="0" smtClean="0">
                <a:latin typeface="Times New Roman" pitchFamily="18" charset="0"/>
                <a:cs typeface="Times New Roman" pitchFamily="18" charset="0"/>
              </a:rPr>
              <a:t>Водами какого моря Греция омывается на востоке?</a:t>
            </a:r>
          </a:p>
          <a:p>
            <a:endParaRPr lang="ru-RU" dirty="0"/>
          </a:p>
        </p:txBody>
      </p:sp>
      <p:pic>
        <p:nvPicPr>
          <p:cNvPr id="1027" name="Picture 3" descr="D:\МЕТОДИКА\история Древнего мира\26 Греки и критяне\IMG_20131215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350" y="142852"/>
            <a:ext cx="4009022" cy="426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ЕТОДИКА\история Древнего мира\26 Греки и критяне\IMG_20131215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52"/>
            <a:ext cx="6181087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ИКА\история Древнего мира\26 Греки и критяне\43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3571900" cy="23812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D:\МЕТОДИКА\история Древнего мира\26 Греки и критяне\12.jpe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357694"/>
            <a:ext cx="3571900" cy="2381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D:\МЕТОДИКА\история Древнего мира\26 Греки и критяне\13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290"/>
            <a:ext cx="3253763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D:\МЕТОДИКА\история Древнего мира\26 Греки и критяне\i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3536181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14546" y="0"/>
            <a:ext cx="6715172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населения Древней Греции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2643174" cy="407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МЕТОДИКА\история Древнего мира\26 Греки и критяне\p14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42740" y="928670"/>
            <a:ext cx="3301260" cy="3214710"/>
          </a:xfrm>
          <a:prstGeom prst="rect">
            <a:avLst/>
          </a:prstGeom>
          <a:noFill/>
        </p:spPr>
      </p:pic>
      <p:pic>
        <p:nvPicPr>
          <p:cNvPr id="3077" name="Picture 5" descr="D:\МЕТОДИКА\история Древнего мира\26 Греки и критяне\прр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00108"/>
            <a:ext cx="3368064" cy="2286016"/>
          </a:xfrm>
          <a:prstGeom prst="rect">
            <a:avLst/>
          </a:prstGeom>
          <a:noFill/>
        </p:spPr>
      </p:pic>
      <p:pic>
        <p:nvPicPr>
          <p:cNvPr id="3078" name="Picture 6" descr="D:\МЕТОДИКА\история Древнего мира\26 Греки и критяне\опеке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453994" y="4184083"/>
            <a:ext cx="3690006" cy="2673917"/>
          </a:xfrm>
          <a:prstGeom prst="rect">
            <a:avLst/>
          </a:prstGeom>
          <a:noFill/>
        </p:spPr>
      </p:pic>
      <p:pic>
        <p:nvPicPr>
          <p:cNvPr id="3080" name="Picture 8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00570"/>
            <a:ext cx="50927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Карта древней гре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6572296" cy="6572296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0" y="1928802"/>
            <a:ext cx="3319434" cy="1214438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о.КРИТ</a:t>
            </a: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МЕТОДИКА\история Древнего мира\26 Греки и критяне\112-113-02-01-int-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7391400" cy="326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Карта древней гре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42852"/>
            <a:ext cx="3814615" cy="3000396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лны">
  <a:themeElements>
    <a:clrScheme name="Волны 2">
      <a:dk1>
        <a:srgbClr val="2D2525"/>
      </a:dk1>
      <a:lt1>
        <a:srgbClr val="A7B4B7"/>
      </a:lt1>
      <a:dk2>
        <a:srgbClr val="061C62"/>
      </a:dk2>
      <a:lt2>
        <a:srgbClr val="484719"/>
      </a:lt2>
      <a:accent1>
        <a:srgbClr val="D8D688"/>
      </a:accent1>
      <a:accent2>
        <a:srgbClr val="5C6D90"/>
      </a:accent2>
      <a:accent3>
        <a:srgbClr val="D0D6D8"/>
      </a:accent3>
      <a:accent4>
        <a:srgbClr val="251E1E"/>
      </a:accent4>
      <a:accent5>
        <a:srgbClr val="E9E8C3"/>
      </a:accent5>
      <a:accent6>
        <a:srgbClr val="536282"/>
      </a:accent6>
      <a:hlink>
        <a:srgbClr val="365D96"/>
      </a:hlink>
      <a:folHlink>
        <a:srgbClr val="586840"/>
      </a:folHlink>
    </a:clrScheme>
    <a:fontScheme name="Волн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Волны 1">
        <a:dk1>
          <a:srgbClr val="000000"/>
        </a:dk1>
        <a:lt1>
          <a:srgbClr val="DDDDDD"/>
        </a:lt1>
        <a:dk2>
          <a:srgbClr val="20326C"/>
        </a:dk2>
        <a:lt2>
          <a:srgbClr val="E3E2AA"/>
        </a:lt2>
        <a:accent1>
          <a:srgbClr val="B3A53D"/>
        </a:accent1>
        <a:accent2>
          <a:srgbClr val="4273B9"/>
        </a:accent2>
        <a:accent3>
          <a:srgbClr val="ABADBA"/>
        </a:accent3>
        <a:accent4>
          <a:srgbClr val="BDBDBD"/>
        </a:accent4>
        <a:accent5>
          <a:srgbClr val="D6CFAF"/>
        </a:accent5>
        <a:accent6>
          <a:srgbClr val="3B68A7"/>
        </a:accent6>
        <a:hlink>
          <a:srgbClr val="5B6C8D"/>
        </a:hlink>
        <a:folHlink>
          <a:srgbClr val="58804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лны 2">
        <a:dk1>
          <a:srgbClr val="2D2525"/>
        </a:dk1>
        <a:lt1>
          <a:srgbClr val="A7B4B7"/>
        </a:lt1>
        <a:dk2>
          <a:srgbClr val="061C62"/>
        </a:dk2>
        <a:lt2>
          <a:srgbClr val="484719"/>
        </a:lt2>
        <a:accent1>
          <a:srgbClr val="D8D688"/>
        </a:accent1>
        <a:accent2>
          <a:srgbClr val="5C6D90"/>
        </a:accent2>
        <a:accent3>
          <a:srgbClr val="D0D6D8"/>
        </a:accent3>
        <a:accent4>
          <a:srgbClr val="251E1E"/>
        </a:accent4>
        <a:accent5>
          <a:srgbClr val="E9E8C3"/>
        </a:accent5>
        <a:accent6>
          <a:srgbClr val="536282"/>
        </a:accent6>
        <a:hlink>
          <a:srgbClr val="365D96"/>
        </a:hlink>
        <a:folHlink>
          <a:srgbClr val="5868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лны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808080"/>
        </a:accent1>
        <a:accent2>
          <a:srgbClr val="29292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42424"/>
        </a:accent6>
        <a:hlink>
          <a:srgbClr val="4D4D4D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266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Волны</vt:lpstr>
      <vt:lpstr>Тема Office</vt:lpstr>
      <vt:lpstr>Слайд 1</vt:lpstr>
      <vt:lpstr>Задание классу: обсудите, из какой страны мореплаватель. О какой стране он пишет в своем дневнике? Почему вы так решили?  </vt:lpstr>
      <vt:lpstr>Слайд 3</vt:lpstr>
      <vt:lpstr>Задание классу: используя карты на форзаце учебника и на с.111 (115), определите местоположение Древней Греции по плану.  </vt:lpstr>
      <vt:lpstr>Слайд 5</vt:lpstr>
      <vt:lpstr>Слайд 6</vt:lpstr>
      <vt:lpstr>Занятия населения Древней Греции</vt:lpstr>
      <vt:lpstr>Слайд 8</vt:lpstr>
      <vt:lpstr>о.КРИТ</vt:lpstr>
      <vt:lpstr>Слайд 10</vt:lpstr>
      <vt:lpstr>Причины могущества Крита:</vt:lpstr>
      <vt:lpstr>Тесей и Минотавр</vt:lpstr>
      <vt:lpstr>Кносский дворец</vt:lpstr>
      <vt:lpstr>Слайд 14</vt:lpstr>
      <vt:lpstr>Кносский дворец</vt:lpstr>
      <vt:lpstr>Игры с быком (бычья пляска)</vt:lpstr>
      <vt:lpstr>Слайд 17</vt:lpstr>
      <vt:lpstr>Гибель Критского царства</vt:lpstr>
      <vt:lpstr>Домашнее задание:</vt:lpstr>
      <vt:lpstr>Слайд 20</vt:lpstr>
    </vt:vector>
  </TitlesOfParts>
  <Company>Магазин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Классическая Греция</dc:title>
  <dc:creator>Горизонт</dc:creator>
  <cp:lastModifiedBy>Админ</cp:lastModifiedBy>
  <cp:revision>41</cp:revision>
  <cp:lastPrinted>1601-01-01T00:00:00Z</cp:lastPrinted>
  <dcterms:created xsi:type="dcterms:W3CDTF">2008-11-12T15:18:28Z</dcterms:created>
  <dcterms:modified xsi:type="dcterms:W3CDTF">2014-01-06T16:09:31Z</dcterms:modified>
</cp:coreProperties>
</file>