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20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FDA40-D790-4DE7-8249-86662D6DC2B1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05B91-3FF3-4BFE-9D93-321CBBBA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696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1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461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709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837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472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294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476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509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5288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79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969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622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942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945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E7ECED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E7ECE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559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252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E7ECED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E7ECE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583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1019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4144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339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39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514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39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282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317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624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E7ECED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E7ECE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712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0306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E7ECED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E7ECE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05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214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872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98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60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7737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882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3111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797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1016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696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969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514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606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76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7643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875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3032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685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5689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117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461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7097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8372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4721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29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8755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4766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509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5288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795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6228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9421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9453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E7ECED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E7ECE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5594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2522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E7ECED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E7ECE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58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3032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10192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41443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3390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3972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393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2829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3177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6242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E7ECED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E7ECE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712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03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6858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E7ECED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E7ECE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ECE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05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2141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8728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9801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7737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8826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3111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7972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10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56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5233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41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85000"/>
            <a:lum/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-37000"/>
                    </a14:imgEffect>
                    <a14:imgEffect>
                      <a14:colorTemperature colorTemp="9375"/>
                    </a14:imgEffect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C211446-046C-441E-91E1-4B548E8C1E6A}" type="datetimeFigureOut">
              <a:rPr lang="ru-RU" smtClean="0">
                <a:solidFill>
                  <a:srgbClr val="FFFFFF"/>
                </a:solidFill>
              </a:rPr>
              <a:pPr/>
              <a:t>09.08.2011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2B0477E-B578-4C4B-BE47-E0D607DFE0EA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2463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4125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1711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5233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765D-B970-4800-BA69-AAA6E9B0F83F}" type="datetimeFigureOut">
              <a:rPr lang="ru-RU" smtClean="0"/>
              <a:pPr/>
              <a:t>09.08.2011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2189F-F67B-4F36-9121-C67054B6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41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85000"/>
            <a:lum/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-37000"/>
                    </a14:imgEffect>
                    <a14:imgEffect>
                      <a14:colorTemperature colorTemp="9375"/>
                    </a14:imgEffect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C211446-046C-441E-91E1-4B548E8C1E6A}" type="datetimeFigureOut">
              <a:rPr lang="ru-RU" smtClean="0">
                <a:solidFill>
                  <a:srgbClr val="FFFFFF"/>
                </a:solidFill>
              </a:rPr>
              <a:pPr/>
              <a:t>09.08.2011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2B0477E-B578-4C4B-BE47-E0D607DFE0EA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2463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4125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1DE38C-1667-4838-9185-CCE7EC3DB186}" type="datetimeFigureOut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09.08.2011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C4436C-926B-4F6D-A1B5-8B724856D97F}" type="slidenum">
              <a:rPr lang="ru-RU" smtClean="0">
                <a:solidFill>
                  <a:srgbClr val="5B697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B6973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1711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57166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к уроку английского языка учебника  для 4 класса школ с углублённым изучением английского языка лицеев и гимназий. Авторы И.Н.Верещагина, О.В.Афанасьева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Мои рисунки\5646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3747" y="1785927"/>
            <a:ext cx="2895122" cy="38576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5072074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ГОУ СОШ № 180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Васильева Е.В.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28596" y="2857496"/>
            <a:ext cx="4000528" cy="15716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Favourite</a:t>
            </a:r>
            <a:r>
              <a:rPr lang="en-US" sz="4000" dirty="0" smtClean="0"/>
              <a:t> </a:t>
            </a:r>
            <a:r>
              <a:rPr lang="en-US" sz="4000" dirty="0" smtClean="0"/>
              <a:t>Pets</a:t>
            </a:r>
          </a:p>
          <a:p>
            <a:pPr algn="ctr"/>
            <a:r>
              <a:rPr lang="en-US" sz="4000" dirty="0" smtClean="0"/>
              <a:t>Part 1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642918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frogs  and  fishes  as  pets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\Мои документы\Мои рисунки\BE0O2CAWX39GFCAUX6NIMCAOSFSCTCAR60TZRCAQDO0NZCAZ88N1XCAENT40DCATWVB6OCADCIOY7CABEJ6N9CAC4OU1ACAE71ZT7CA9B0APUCADY9O65CAM18KXLCAGM3PW8CANIJ2PYCA62XSWVCAWK8D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2242" y="1357298"/>
            <a:ext cx="1891843" cy="15001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123" name="Picture 3" descr="C:\Documents and Settings\Admin\Мои документы\Мои рисунки\BO6W1CA51LZZ4CAWPZW1ECAMU6O4ECAOC3KBVCAQCL1NPCATCXS55CA0R3B5XCAIQCAGTCAUL3NL0CAB1AUQ2CAHSIEAGCAOA3E0ACA2HUN63CAP9C4DKCA5Z8SLKCAHAQS7UCAEM29DYCACIYQFVCAXNBER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1785950" cy="14799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124" name="Picture 4" descr="C:\Documents and Settings\Admin\Мои документы\Мои рисунки\LMBR4CAGI5BO5CAA6TCLNCANHA7YRCADS7UQUCAVM93IUCAW4KOF8CA3IHJ0MCA04PKRUCA37ENK6CAZDS3W9CADH2LOICAW8C8FICAZJG14KCA6PZECICAO7GJIFCA6R8PSBCAIK1I56CA0O33NXCAIV8RW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143248"/>
            <a:ext cx="2114431" cy="1508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125" name="Picture 5" descr="C:\Documents and Settings\Admin\Мои документы\Мои рисунки\MY879CA38VJRVCARK2TOPCAA753QUCA5GQV35CALP0UHTCAN6VBJ0CADLQCCRCADCRHDOCALV9GRXCAMGYOT1CA3K7PBKCAMQGCGKCA1BKMBVCAMQUMU0CAOS7ADECAA7P34JCAO0WW9BCAJ94XUICAG1J4C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143248"/>
            <a:ext cx="2127265" cy="15316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126" name="Picture 6" descr="C:\Documents and Settings\Admin\Мои документы\Мои рисунки\8D7ROCAYBCQO0CACGVX47CAVA09XLCA42S0XSCA8CS5PQCANLTFW1CAMUKSANCAEB75P9CAVBMD18CA1Z9TZNCA2CQ4DZCAD05UKDCAFRM2A4CAEDIHOHCADR4AWWCAQ6SD2QCA5HXRZUCA96TIX8CAGGCMX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5000636"/>
            <a:ext cx="2187383" cy="16478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127" name="Picture 7" descr="C:\Documents and Settings\Admin\Мои документы\Мои рисунки\ZORW4CAICSVLECA52SLFICATLLOZ6CA6S33L0CAIP2C20CA7OEU65CA8X5AJ9CAOH7D62CAQ2SHOCCAHA7YXUCAP5SNIECAGYZ942CA33266WCAJTQSVVCABBNDTHCABH01TXCAB85OTQCAQ35OEMCAQU6A9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5019679"/>
            <a:ext cx="2286016" cy="17068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15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Some  people  have  more  than  one  pet,  and  some  people  don’t  have  any  pets  at  all,  as  tastes  differ.</a:t>
            </a:r>
          </a:p>
          <a:p>
            <a:pPr algn="just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What  animals  are  usually  the  most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pets?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736"/>
            <a:ext cx="8286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People keep  animals as pets in all countries: in India and England, in America, in Canada and Russia.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These  animals often  become  the  most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members  of  the  family. Pets get names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85728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Part I</a:t>
            </a: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People look  after  them, teach them different  tricks.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Мои рисунки\KP60RCA4Q61VUCA8ZPMPECAZ5RCB8CA29R0WNCAZTU32QCAI8CMFMCAYGAUSOCA50ZSRVCAMODFXRCAUBRLRRCA06J5HVCAY21ZF9CA5YIWEMCAFFW57DCAP1DN3DCAQUWBW6CASMO0ICCAW8FNYSCAPZA48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2321735" cy="18573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1" name="Picture 3" descr="C:\Documents and Settings\Admin\Мои документы\Мои рисунки\PZPCICAT3C3RHCAX5OO0XCAHJOKGFCAAYQ3J2CAK1VJFHCA5ZTLD3CA36REUXCA97S9EKCAF3C7PGCAW3D3NPCAT4S6H6CAC1I5QFCA6E6WZ5CAFE1PGACAUXKT1LCAQ53WLWCATUKYRUCA2OT00JCA2SWBT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643182"/>
            <a:ext cx="2447228" cy="18435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7" name="Picture 9" descr="C:\Documents and Settings\Admin\Мои документы\Мои рисунки\S5KT5CA62Z2U8CATY4KH5CA4X0DDDCAB0OJ7LCA9DQL21CAFOZRYICAGZBZI3CA0XWTJXCAIAY772CAV1AM78CATU6RYQCAFADTULCAS6D8ZTCATIK5YTCAFT58TFCAUUKWFXCA9VD1MLCAF0DB1FCACIHOD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9467" y="2571744"/>
            <a:ext cx="1794522" cy="19365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8" name="Picture 10" descr="C:\Documents and Settings\Admin\Мои документы\Мои рисунки\81D1ECA8OQVF0CAOA5V8SCA96C5BUCAZDIJOKCAZQUSBUCAB6FP2ICAVCSFXWCAC4L5JNCA1U9WM1CAGHYF95CA225MNZCALCWSQNCAQOOJ15CADEV5AGCA2XBI2HCAKVXMK3CAAVW13NCAY7KZ64CA1LYCP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6" y="4905386"/>
            <a:ext cx="2428890" cy="16192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9" name="Picture 11" descr="C:\Documents and Settings\Admin\Мои документы\Мои рисунки\N4N0ZCA2PC498CAW4RJ09CAQON0OPCAH8JBPCCAE2D8OQCAH303VKCAJSK8TECA2MAUNUCA8TYFG4CANA6FILCA225MJJCA9CACDHCA2WTL6TCA5WL9LACA5N2QJ7CAVOXA42CAQ033KBCALW7VOZCA2JO8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22264" y="4929198"/>
            <a:ext cx="2181072" cy="16430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60" name="Picture 12" descr="C:\Documents and Settings\Admin\Мои документы\Мои рисунки\XIJLKCAUWGIXHCAZM8UF6CAD2D0FSCAXLQRMTCADRL6UMCAC70Q3OCA4HFBAYCANVWUT1CAMWTTSXCA4D18DOCA09LINHCA7QMT92CAM60GDXCALNNHS6CAVL6WMMCAJ4FVTPCAF07EOCCARGQR8QCAHL7YF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857760"/>
            <a:ext cx="2293680" cy="17126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7-tub.yandex.net/i?id=45811716-59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752" y="571480"/>
            <a:ext cx="2941564" cy="14287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5" name="Picture 3" descr="C:\Documents and Settings\Admin\Мои документы\Мои рисунки\DS7T9CAQF5WBUCAK4CLG0CAGO15E1CANKSOS7CAL8J90ECA8HDTBSCA0H029LCA0GCQTOCA9S1PG8CAQMRQWDCAKCYFYXCA8QRLHPCA6ZGLJVCAPJ5LITCALH2S3UCA9VE9MCCA4DS8I6CAJNY701CA6FZBD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642918"/>
            <a:ext cx="2214578" cy="1417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6" name="Picture 4" descr="C:\Documents and Settings\Admin\Мои документы\Мои рисунки\EI99LCA007BFYCAAM0SICCA6RXRUSCAIYLP0VCA1U6AOZCABJH4Y3CA7OV8KRCA1C70GQCA1SE300CASQQNI5CA1UKRKXCAHB0Y9ACACMDU0ZCA15AQLRCA7XKQ9NCADPTSY1CAFB8LQ1CAE0E82YCA46ZDG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642923"/>
            <a:ext cx="2071702" cy="14916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7" name="Picture 5" descr="C:\Documents and Settings\Admin\Мои документы\Мои рисунки\JH5I8CA25Y2BICA4SB5T5CAXHPOBPCA63LXUHCAR3C3G6CAU0EH47CAA27SGWCAFFR5Q2CA8WVVLYCAHCP5TMCAW23S2FCA0V33IPCAQGKUEXCADNDBEECAIBGVZ4CA5P7QYACA9YR69MCAUZJ6YPCAGFDM8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428868"/>
            <a:ext cx="2571767" cy="193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8" name="Picture 6" descr="C:\Documents and Settings\Admin\Мои документы\Мои рисунки\X4QBZCAL8LXOWCASEMREWCA84RNXXCAU3OH4ACAZLVTHMCAS9AY5DCA0HENA5CA21803FCANYI8L9CADBPAHTCABBUN61CAA30IJCCAHE417PCAJY90GXCAZTEUNOCAFVN2RPCA21S110CA8048UICAROXHV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428868"/>
            <a:ext cx="2536998" cy="19112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9" name="Picture 7" descr="C:\Documents and Settings\Admin\Мои документы\Мои рисунки\2KAVKCARO1A0ACAF0PTGLCAEK7LURCAMSE25YCAQABFFUCAXRZ3ITCAR9BV2KCATED7H2CAXJUV9MCA18FUPWCAM020EZCAK439IQCAJCCPR5CAJ011BUCAE210C3CAAAYA41CA34QIQQCA1H4I05CAC27EY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3747" y="2500306"/>
            <a:ext cx="1517343" cy="19288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80" name="Picture 8" descr="C:\Documents and Settings\Admin\Мои документы\Мои рисунки\E86TVCAWIG4OMCAWQ13RWCAXWKM9QCAPFQXYPCAZN5UJJCA35OZ8YCA7W1XYTCA90CNT3CA2UGYT0CAMUFIPPCAA0RUP8CAKUVON1CAHV6PP8CAZXAUVOCALK46UHCA97CM6ICAD13LRMCABB3KQICAJ6B21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4572008"/>
            <a:ext cx="2001625" cy="20208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81" name="Picture 9" descr="C:\Documents and Settings\Admin\Мои документы\Мои рисунки\7JTX0CALF6CSLCAQBAB9FCAOAE3IHCAMZIPZ3CAKIMNHPCARC1KTVCAC5LCZUCAON037RCANG47E4CATGKJJNCABOMUFGCA9TMMSRCADQ29HNCA4KKXB6CA3R3GDMCAU15TNYCA2O2DX0CAQEKBGQCAUV2YRP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4643446"/>
            <a:ext cx="1848984" cy="20002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82" name="Picture 10" descr="C:\Documents and Settings\Admin\Мои документы\Мои рисунки\1Y79SCAC0W6TNCA757V6KCALBDZ6ECA0JNGJECAQLE2TQCA1RBMCYCAGQ049LCA94CQRFCAUC2QEXCA7WDRINCAV4ZRK2CAOKHJE1CAW89RDKCACN76G8CA64TGNDCAY1MWPVCA1GUTIKCAI59PXGCABPL8P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702" y="4615180"/>
            <a:ext cx="1928826" cy="20814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People buy their pets food,  presents  and  toys.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50" name="Picture 2" descr="C:\Documents and Settings\Admin\Мои документы\Мои рисунки\1A9GSCAN11FLSCA7SWOARCAOCJ7YCCA0P425FCA62OIDNCASD7BLDCAGYOPT0CATL4BBNCASR2PARCAEMWNMOCA8VFDUACABO0FKJCACKQFCLCA4G8EYKCAT0MSFWCA3Y095DCARKPWJSCA5HBJVCCACZNM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2870999" cy="21431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4451" name="Picture 3" descr="C:\Documents and Settings\Admin\Мои документы\Мои рисунки\RS52FCAO2FX0VCAOOITLKCAPPIZ9WCAWZ4Y0UCA09EBBTCA2HOO5OCACQ2ZSUCAA3NRCCCAK1PMIRCASSS5DJCAMOWK6MCAXHAXGYCAAH1ZVMCA05RYTLCA19IPM6CAX3I7MICAP9YRTACA73B0VOCA3G7G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785926"/>
            <a:ext cx="1601156" cy="21444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4452" name="Picture 4" descr="C:\Documents and Settings\Admin\Мои документы\Мои рисунки\C6Q4ZCAFM5MCBCAACMGYQCAM4RARDCA3S4MWJCABN4VGBCARD4OAPCATDV5B6CAEPQK31CAM50W73CAA3IF0BCAMKYVFUCAZ2QXEHCA5GRZTJCASBO6M8CACQTTYWCA0DHIQECA97Q2NVCA4B681KCAN9GCE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857364"/>
            <a:ext cx="2143140" cy="21431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4453" name="Picture 5" descr="C:\Documents and Settings\Admin\Мои документы\Мои рисунки\6BJZQCAHVL3RUCAMY2A6FCAWWSN89CAF6CO50CACH123DCAN3KV97CA516V9LCA3O9C1FCA4EUP9NCAF9ERTDCAZ7YYPSCAU7TBYBCAIJ1M5ACAO81R7WCAIL2PAKCA1WPDSJCARUE89UCA67C9V7CA2L9ZN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30534"/>
            <a:ext cx="2500330" cy="18835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4454" name="Picture 6" descr="C:\Documents and Settings\Admin\Мои документы\Мои рисунки\DVLHICAAFKE08CATC9H0XCA1236ZQCANBR2RTCA7HYJC8CADP7RSTCAG3FV50CA0QMJWSCA80ZYEFCACA2NBUCAJ3NYE4CAXMT4EYCAQ9YSCVCASK5EJXCAS78QLMCAOV08GOCA3RQI8ZCA14MY6NCAWUZD0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331500"/>
            <a:ext cx="2422516" cy="16311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4455" name="Picture 7" descr="C:\Documents and Settings\Admin\Мои документы\Мои рисунки\ED3PUCA1GIMF5CA2QSCRUCAW3RLT6CAMRJ5FQCA6GC01RCAX3TNR4CACHNMBQCAM5N9B6CAHAO2PPCAZAHN53CAQFK3UVCAARC48GCASV5UQ6CAI2XKQFCA0K965CCATZ53GUCAK8PME5CAZ9UUMJCAVNO46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357694"/>
            <a:ext cx="2118474" cy="15959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People buy their pets even clothes.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474" name="Picture 2" descr="C:\Documents and Settings\Admin\Мои документы\Мои рисунки\251_1-175x16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2598556" cy="23758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5475" name="Picture 3" descr="C:\Documents and Settings\Admin\Мои документы\Мои рисунки\1GPHCCAS83EDECAP17IDBCA12WX23CAX4QEYBCAHNRMCLCAH2GJ2TCAJ0NP2JCASW10N5CA5Q0KKMCA5IHLERCA8HCURYCASLSA8ECABFCGH3CAOE1G2OCAVV0X51CAG4YU6PCAW81L3KCAUVLX79CA281P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928934"/>
            <a:ext cx="2299351" cy="24288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5476" name="Picture 4" descr="C:\Documents and Settings\Admin\Мои документы\Мои рисунки\QHPZ6CAM8RSP5CAQHA7X8CA4GAYJICAXDDBSICAM9NE1YCA6ADC9ZCASZO9X1CAA626STCA5KJ6U7CA63NZZACADBO64LCAAVSATNCAR9E9FZCA07L00XCALLIGCKCAZY0038CAZXOJ20CAF9A0NYCAW2DBY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5" y="4357694"/>
            <a:ext cx="2755456" cy="19288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6" name="Picture 2" descr="C:\Documents and Settings\Admin\Мои документы\Мои рисунки\FWTEBCAOMSOTXCAFVMYT6CA7K9WJ4CAT82XB0CAV4MAUSCASTUXZTCA749M29CAOZC03GCAJV6P7FCAKHW8GVCAPO2D74CAPS7GBJCAT9E22ECARI1TWLCANN9EDBCA09J8HJCA89VT4ECA53ZN6UCARDQU8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357298"/>
            <a:ext cx="1672518" cy="25610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7" name="Picture 3" descr="C:\Documents and Settings\Admin\Мои документы\Мои рисунки\43X0ECA5ELZ76CAMLKRISCA698ZT1CAM06Q1TCADE8ZIQCAPFKSXQCAS185Z7CAVVJHUQCANWXJ91CA35SXKVCACH646YCACFIB2PCAVOWZOICACN1PH9CA57H0BWCA5UFAJ5CANTM8EPCAJ063PWCAMM7Q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409" y="4330221"/>
            <a:ext cx="2573079" cy="192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0"/>
            <a:ext cx="785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most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pets in all countries are: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kittens and cats,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Мои рисунки\YTLZ0CAJP6221CASN3BZ5CADLMCBXCAA0DYGVCATPYD0NCA381RDVCAMISD1JCAC32WTCCAAAVM5ACA1UKXQNCAVV21I3CAAMI9KZCASZFY28CAD1PJHTCAIIUPZTCAKAGE6LCA7AX4MLCAS2CGHKCA6J8L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1428750" cy="14287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1" name="Picture 3" descr="C:\Documents and Settings\Admin\Мои документы\Мои рисунки\BTGE1CA0LFS8OCA35KWABCA3UIQJDCAA2V440CAQ8DVCCCAL3X7V3CAI6EED2CATB4729CA61XJ9TCAK28FXJCA3RFZ2LCAA50KM3CA5G92ZRCAJJT2NCCA48TLJKCAW317D1CALNDR6ECA7ILVCDCAB93KD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71678"/>
            <a:ext cx="1161444" cy="12858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2" name="Picture 4" descr="C:\Documents and Settings\Admin\Мои документы\Мои рисунки\JA5FMCA8ZNGH5CAB1J30PCASGUHGBCAZL91MDCAACQZQ0CADEVLSKCAMZTF88CAVK963XCASZ0FXQCAO632TBCAUWBDZKCAG5L7TGCAZAF2Q3CARY13AACA2L0RV4CAFYJUJOCANMW0L3CA9XK6BXCAVFWYL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071678"/>
            <a:ext cx="1643074" cy="12377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3" name="Picture 5" descr="C:\Documents and Settings\Admin\Мои документы\Мои рисунки\V6MH8CAX4NVLXCAXDG1HLCACWFHG2CA8RE99VCACEWO00CA50XIDJCAZWVOCUCAN0IIO7CAVVJHWSCANJ8T56CAGQ59N4CAEJC7VNCA0BIWMGCAJG3ISVCATUDS6FCAV9A4DLCAPEK75NCAHHQMSXCA32TCY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2000240"/>
            <a:ext cx="1706926" cy="12858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 flipH="1">
            <a:off x="1357290" y="342900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puppies and dogs.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Documents and Settings\Admin\Мои документы\Мои рисунки\8IF25CADEN2T1CAIBD2ZFCAA1OIX4CAXZA53LCANA3CKJCARP86QRCA6DWYC0CAF3IVZ7CAFIM9ELCA38UDOMCAE0LA4HCAU28SBGCAM9HU3GCA2K5FD0CACR3680CAE346AYCAQ4Q7E9CAU4YNYMCAI8RB8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572007"/>
            <a:ext cx="1428760" cy="16359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5" name="Picture 7" descr="C:\Documents and Settings\Admin\Мои документы\Мои рисунки\i[3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4643446"/>
            <a:ext cx="1714512" cy="152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6" name="Picture 8" descr="C:\Documents and Settings\Admin\Мои документы\Мои рисунки\1VEI8CA3RW28KCAJ9IZ8KCA41642NCA6V8B6RCAR4LTOICA8JGQXQCAXI23GJCAMLKE7SCA9SG16KCARE3UC9CA2Y64VVCAGN5NLNCAE5C0U3CA6HHFWSCAY98C6ECAD5HO1HCAEDPYT0CAGZ9Q0ECA9371O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4572008"/>
            <a:ext cx="2118474" cy="15959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7" name="Picture 9" descr="C:\Documents and Settings\Admin\Мои документы\Мои рисунки\WPB5SCAZZ0DZHCALIWG1ACA7AB279CAL67T4OCAEMIIG9CAGO82NICAR8QUQHCAZZELSLCAN9Z1ZXCA5VEJ4NCA5GFFM7CAECNVYVCA2FYJO8CA64ASJ7CAKCLFITCABKFOK5CAIYHDKTCA7GLS6SCAC8SJQK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4643446"/>
            <a:ext cx="1893107" cy="15144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2" name="Picture 9" descr="C:\Documents and Settings\Admin\Мои документы\Мои рисунки\WPB5SCAZZ0DZHCALIWG1ACA7AB279CAL67T4OCAEMIIG9CAGO82NICAR8QUQHCAZZELSLCAN9Z1ZXCA5VEJ4NCA5GFFM7CAECNVYVCA2FYJO8CA64ASJ7CAKCLFITCABKFOK5CAIYHDKTCA7GLS6SCAC8SJQK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4643446"/>
            <a:ext cx="2045507" cy="15001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3" name="Picture 9" descr="C:\Documents and Settings\Admin\Мои документы\Мои рисунки\WPB5SCAZZ0DZHCALIWG1ACA7AB279CAL67T4OCAEMIIG9CAGO82NICAR8QUQHCAZZELSLCAN9Z1ZXCA5VEJ4NCA5GFFM7CAECNVYVCA2FYJO8CA64ASJ7CAKCLFITCABKFOK5CAIYHDKTCA7GLS6SCAC8SJQK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4643446"/>
            <a:ext cx="2035983" cy="15001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But many people keep parrots and other birds at home.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Мои документы\Мои рисунки\i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1524004" cy="22860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5" name="Picture 3" descr="C:\Documents and Settings\Admin\Мои документы\Мои рисунки\ECP94CAJ29W1GCAB6EXFJCAC5C917CANPQB0HCARMYREXCA0M58RLCA6ZLX1DCA2USOWECAVO99KXCAL0UBEBCA23KBEACAQDHHTSCA0QK64XCAHT7077CAUQS22KCAXX2U6ICAI3Y3D7CAQMLBI2CATTAV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643182"/>
            <a:ext cx="2010222" cy="17287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6" name="Picture 4" descr="C:\Documents and Settings\Admin\Мои документы\Мои рисунки\EMW8BCA7RQPSFCA7O72KTCAQ8A5PHCAESJRC7CAXCCRC6CAO523IOCAYTNN9GCA7H738VCA0LDEFVCA1B7KUFCAW48126CAM8CS95CAVDEASYCAAMD914CA71I4ARCAKL0HYBCAEQ3WAYCAZQ9UCCCAS421T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643182"/>
            <a:ext cx="2120085" cy="17526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7" name="Picture 5" descr="C:\Documents and Settings\Admin\Мои документы\Мои рисунки\HC6ZYCAK8FLNCCA5W0XV7CALN6BRQCA95JWT9CAR16O7RCAMSS2UZCAJ2FU4PCA9AM0EPCAY0B17ECASIY7W2CA026D4OCA7ZGZDTCAKTBD89CA94G010CACN4A4VCA5X9HFJCASVMFMJCAHDLTHJCAE09AL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2285991"/>
            <a:ext cx="1547575" cy="20730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8" name="Picture 6" descr="C:\Documents and Settings\Admin\Мои документы\Мои рисунки\X2M7SCA2EMCXWCAXG3NWCCALT8WPCCAXD2FTNCAV5LKULCAKXYP46CAQWAMZ4CA3YQAJTCAVKQJ0NCAJU4W80CALZ7LY0CAMLFIA9CAKTYUPQCA42JOZLCAJIIH1ICALA96NACALC09Q5CAQWURC3CAM8PER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000636"/>
            <a:ext cx="2000232" cy="15106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9" name="Picture 7" descr="C:\Documents and Settings\Admin\Мои документы\Мои рисунки\4JSSECAKVP4BCCAT3SBWBCABXDJT8CADNQPRLCAEWLJZ8CA1SMORTCAYHDWJFCA6RKZNOCACF8IMWCANJA9ZECA15KGRCCAW2ZIHJCA3JVCDYCA0C0AT3CA8SU6YMCAVI30XCCAHJH8HTCANA28JKCATLH5T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5000636"/>
            <a:ext cx="1800238" cy="15001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80" name="Picture 8" descr="C:\Documents and Settings\Admin\Мои документы\Мои рисунки\2W2GNCAYR4TCJCA0WGFI8CALM052YCABGPWGSCAODOBABCAGVSPZACAHTDJC7CAMKXZPRCAX1XGVXCA7J17WQCAI2X25DCAGV7XCACAFI6GYICAPPHWBPCANQXMELCAC2QO1XCAKL3JOMCA0EPO61CA6D811U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5000636"/>
            <a:ext cx="1632959" cy="15001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81" name="Picture 9" descr="C:\Documents and Settings\Admin\Мои документы\Мои рисунки\AHDGZCAZ5HPN3CA0FQNVOCAO1X80JCA3J0BJQCAV32I5WCAZNBFSHCAS4UUKUCALKOB8ZCAVDIL6LCASWN1ETCARZGXLWCABDULPUCAN6H0FKCAU9RF3QCASIPE1TCA7VGM1QCAXSVJ1SCA9RCLMICA7T1DCF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5000636"/>
            <a:ext cx="1500198" cy="15001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Sometimes people  have got 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hamsters and tortoises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Мои документы\Мои рисунки\6M5ZBCAXQLWVXCAR02GGECAP88FGZCALI4SR3CAS31UBFCAMZZQ16CALGKCUOCASYTO2SCAOWSEWPCAUEA6HYCALJGVUSCAF3USQOCAKXKVWZCAT9IE3BCANN15F0CA4IJR4DCAHXFE1ZCA5S6CEJCAVSR3N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1663700" cy="1905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099" name="Picture 3" descr="C:\Documents and Settings\Admin\Мои документы\Мои рисунки\DWF5BCAG6JNHFCAUYAGAPCAZ2EP38CA2JCGBLCARILU6HCAF1K63RCA23MGIKCAZZG43VCA19VOALCASZ6M55CACD39H2CA3VZ7H3CA32SIYPCAM34RYMCA6ZXZROCAM5YO5YCAA5QG1TCAYKSYU7CARBJ94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000240"/>
            <a:ext cx="2309419" cy="1785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28630" y="392906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monkeys and snakes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Documents and Settings\Admin\Мои документы\Мои рисунки\SJ64QCARO1T67CAWNGN4FCAE2N2O2CA1AG057CAM3L90LCALH6T27CAFBZJ8OCACJRAHQCAHMU65QCAO85DHSCA0RKP89CAIANIRXCA2MLH0FCA0ESVK5CAFZ36NLCAD1H2PECA9ADQWKCATGKAZPCAU4GP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453" y="5000636"/>
            <a:ext cx="1880747" cy="14168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102" name="Picture 6" descr="C:\Documents and Settings\Admin\Мои документы\Мои рисунки\QQX1UCAFQ6OAZCARKFD1WCAP4TKQXCANJFCTWCAIYWF8YCAJMFBH4CA22TXU6CA0PRDL6CAO1UG1RCAN0ZFJ0CAAAWUBACA01LSKFCAF2O7E2CA80N958CAMNQN9FCAP3XD10CAETAYXXCAVQ37G8CAFNL8Z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982900"/>
            <a:ext cx="1785950" cy="13750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103" name="Picture 7" descr="C:\Documents and Settings\Admin\Мои документы\Мои рисунки\S1XQBCABJV6THCAL4I1BACAAS2CHBCAKK1B1QCAADXQ5XCA9IH6EPCAQ099Z0CAHN5RHVCA5MNGHPCAPNV8TSCAWKHXQPCACDDWQ0CA0LQF72CAXY466QCAGQ7GQVCABZMY3PCA5K89TACA8BAC44CA3X5E4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5000636"/>
            <a:ext cx="1057275" cy="13906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104" name="Picture 8" descr="C:\Documents and Settings\Admin\Мои документы\Мои рисунки\79Q2LCARFZ3B7CA3UZOAGCAPHZIFHCAJGYHVBCAGHAQ3QCA1AOOHKCA4NK8Q5CAU2JO4FCAT71680CADNJT9ACA2K59NJCA8A5882CA53FGM3CAPJXV2ZCAG8O174CAI2TM27CAIVPIB7CA3OOFSPCA8AVFR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5000636"/>
            <a:ext cx="1809763" cy="1357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105" name="Picture 9" descr="C:\Documents and Settings\Admin\Мои документы\Мои рисунки\3G9CZCAK814FZCAN85CXFCAIUE0UWCATHDBMLCA0CVR20CAEX1MXWCA35CGOTCAKT9PVWCASOVZPUCAQI1IK2CAAFQ3SMCA2E1E5TCAOT13Y4CAZ6G8EFCAL75CKKCA2UGAXBCA3BK3I8CAQME5F6CAINWNS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9147" y="5000636"/>
            <a:ext cx="1826655" cy="1357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107" name="Picture 11" descr="C:\Documents and Settings\Admin\Мои документы\Мои рисунки\TLWPOCA0X49C3CASNJQBHCAPJCR5CCA3U74FLCA7TEG3QCA77IQVGCAYD09CVCAPX86JXCAJQ7Q38CABROC8ACAEOOPJWCAUV5V5YCA4UYDCRCAMR6AL6CAT3YH2ICAR2D36LCARSPRBYCAF41JLVCAS4EW0P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2000240"/>
            <a:ext cx="2438686" cy="18208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108" name="Picture 12" descr="C:\Documents and Settings\Admin\Мои документы\Мои рисунки\N84QOCAP231FJCAFOGLNYCAFOAJV3CAEPMMTGCA0SAPAKCAULBA0WCA60ZBNBCAY3HBQWCA4AXKPOCAWZNPWKCAGZZ0D2CAN7HIMLCA3S4DQLCAY84J4XCA2CH1N6CAM43IX9CAKXO41RCAFWL5S4CA1RUCJ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6644" y="2000240"/>
            <a:ext cx="1357315" cy="18097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Логинова презентации</Template>
  <TotalTime>465</TotalTime>
  <Words>179</Words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Поток</vt:lpstr>
      <vt:lpstr>Тема Office</vt:lpstr>
      <vt:lpstr>BlackTie</vt:lpstr>
      <vt:lpstr>1_Поток</vt:lpstr>
      <vt:lpstr>2_Поток</vt:lpstr>
      <vt:lpstr>1_Тема Office</vt:lpstr>
      <vt:lpstr>1_BlackTie</vt:lpstr>
      <vt:lpstr>3_Поток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63</cp:revision>
  <dcterms:modified xsi:type="dcterms:W3CDTF">2011-08-09T19:40:39Z</dcterms:modified>
</cp:coreProperties>
</file>