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297"/>
            <a:ext cx="8229600" cy="500066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/>
              <a:t>Великая китайская стена (Китай);</a:t>
            </a:r>
          </a:p>
          <a:p>
            <a:pPr eaLnBrk="1" hangingPunct="1">
              <a:defRPr/>
            </a:pPr>
            <a:r>
              <a:rPr lang="ru-RU" sz="2800" dirty="0" smtClean="0"/>
              <a:t>Колизей (Рим, Италия);</a:t>
            </a:r>
          </a:p>
          <a:p>
            <a:pPr eaLnBrk="1" hangingPunct="1">
              <a:defRPr/>
            </a:pPr>
            <a:r>
              <a:rPr lang="ru-RU" sz="2800" dirty="0" smtClean="0"/>
              <a:t>Мачу-Пикчу (Перу);</a:t>
            </a:r>
          </a:p>
          <a:p>
            <a:pPr eaLnBrk="1" hangingPunct="1">
              <a:defRPr/>
            </a:pPr>
            <a:r>
              <a:rPr lang="ru-RU" sz="2800" dirty="0" smtClean="0"/>
              <a:t>Город Петра </a:t>
            </a:r>
            <a:r>
              <a:rPr lang="ru-RU" sz="2800" dirty="0" smtClean="0"/>
              <a:t>(Иордания);</a:t>
            </a:r>
          </a:p>
          <a:p>
            <a:pPr eaLnBrk="1" hangingPunct="1">
              <a:defRPr/>
            </a:pPr>
            <a:r>
              <a:rPr lang="ru-RU" sz="2800" dirty="0" smtClean="0"/>
              <a:t>Тадж-Махал (</a:t>
            </a:r>
            <a:r>
              <a:rPr lang="ru-RU" sz="2800" dirty="0" err="1" smtClean="0"/>
              <a:t>Агра</a:t>
            </a:r>
            <a:r>
              <a:rPr lang="ru-RU" sz="2800" dirty="0" smtClean="0"/>
              <a:t>, Индия);</a:t>
            </a:r>
          </a:p>
          <a:p>
            <a:pPr eaLnBrk="1" hangingPunct="1">
              <a:defRPr/>
            </a:pPr>
            <a:r>
              <a:rPr lang="ru-RU" sz="2800" dirty="0" smtClean="0"/>
              <a:t>Статуя </a:t>
            </a:r>
            <a:r>
              <a:rPr lang="ru-RU" sz="2800" dirty="0" smtClean="0"/>
              <a:t>Христа Искупителя </a:t>
            </a:r>
            <a:r>
              <a:rPr lang="ru-RU" sz="2800" dirty="0" smtClean="0"/>
              <a:t>(Рио-де-Жанейро, Бразилия);</a:t>
            </a:r>
          </a:p>
          <a:p>
            <a:pPr eaLnBrk="1" hangingPunct="1">
              <a:defRPr/>
            </a:pPr>
            <a:r>
              <a:rPr lang="ru-RU" sz="2800" dirty="0" smtClean="0"/>
              <a:t>Пирамида Чичен-Ица </a:t>
            </a:r>
            <a:r>
              <a:rPr lang="ru-RU" sz="2800" dirty="0" smtClean="0"/>
              <a:t>(Юкатан, Мексика)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/>
            <a:r>
              <a:rPr lang="ru-RU" dirty="0" smtClean="0"/>
              <a:t>Новые 7 чудес света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pPr algn="ctr"/>
            <a:r>
              <a:rPr lang="ru-RU" dirty="0" smtClean="0"/>
              <a:t>Город Мачу-Пикчу</a:t>
            </a:r>
            <a:endParaRPr lang="ru-RU" dirty="0"/>
          </a:p>
        </p:txBody>
      </p:sp>
      <p:pic>
        <p:nvPicPr>
          <p:cNvPr id="9218" name="Picture 2" descr="C:\Users\лариса\Desktop\7 чудес\7 новых чудес света_files\MachuPiccu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85860"/>
            <a:ext cx="571504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Петра в Иордании</a:t>
            </a:r>
            <a:endParaRPr lang="ru-RU" dirty="0"/>
          </a:p>
        </p:txBody>
      </p:sp>
      <p:pic>
        <p:nvPicPr>
          <p:cNvPr id="10242" name="Picture 2" descr="C:\Users\лариса\Desktop\7 чудес\7 новых чудес света_files\petra1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28700" y="174704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лариса\Desktop\7 чудес\7 новых чудес света_files\petra2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21523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Пирамида </a:t>
            </a:r>
            <a:r>
              <a:rPr lang="ru-RU" dirty="0" err="1" smtClean="0"/>
              <a:t>Чечен</a:t>
            </a:r>
            <a:r>
              <a:rPr lang="ru-RU" dirty="0" smtClean="0"/>
              <a:t>- </a:t>
            </a:r>
            <a:r>
              <a:rPr lang="ru-RU" dirty="0" err="1" smtClean="0"/>
              <a:t>Ица</a:t>
            </a:r>
            <a:r>
              <a:rPr lang="ru-RU" dirty="0" smtClean="0"/>
              <a:t> в Мексике</a:t>
            </a:r>
            <a:endParaRPr lang="ru-RU" dirty="0"/>
          </a:p>
        </p:txBody>
      </p:sp>
      <p:pic>
        <p:nvPicPr>
          <p:cNvPr id="12290" name="Picture 2" descr="C:\Users\лариса\Desktop\7 чудес\7 новых чудес света_files\4i4eniza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714380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лариса\Desktop\7 чудес\7 новых чудес света_files\chichenItza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6858047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Великая китайская стена</a:t>
            </a:r>
            <a:endParaRPr lang="ru-RU" dirty="0"/>
          </a:p>
        </p:txBody>
      </p:sp>
      <p:pic>
        <p:nvPicPr>
          <p:cNvPr id="1026" name="Picture 2" descr="C:\Users\лариса\Desktop\7 чудес\7 новых чудес света_files\stena2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500858" cy="4320394"/>
          </a:xfrm>
          <a:prstGeom prst="rect">
            <a:avLst/>
          </a:prstGeom>
          <a:noFill/>
        </p:spPr>
      </p:pic>
      <p:pic>
        <p:nvPicPr>
          <p:cNvPr id="1027" name="Picture 3" descr="C:\Users\лариса\Desktop\7 чудес\7 новых чудес света_files\stenakitai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7358082" cy="4572000"/>
          </a:xfrm>
          <a:prstGeom prst="rect">
            <a:avLst/>
          </a:prstGeom>
          <a:noFill/>
        </p:spPr>
      </p:pic>
      <p:pic>
        <p:nvPicPr>
          <p:cNvPr id="1028" name="Picture 4" descr="C:\Users\лариса\Desktop\7 чудес\7 новых чудес света_files\stenaWinter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736"/>
            <a:ext cx="7929618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Колизей</a:t>
            </a:r>
            <a:endParaRPr lang="ru-RU" dirty="0"/>
          </a:p>
        </p:txBody>
      </p:sp>
      <p:pic>
        <p:nvPicPr>
          <p:cNvPr id="2050" name="Picture 2" descr="C:\Users\лариса\Desktop\7 чудес\7 новых чудес света_files\kolizei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28700" y="1751806"/>
            <a:ext cx="609600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ариса\Desktop\7 чудес\7 новых чудес света_files\kolizei6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358114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ариса\Desktop\7 чудес\7 новых чудес света_files\kolizeum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692948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Тадж</a:t>
            </a:r>
            <a:r>
              <a:rPr lang="ru-RU" dirty="0" smtClean="0"/>
              <a:t> Махал</a:t>
            </a:r>
            <a:endParaRPr lang="ru-RU" dirty="0"/>
          </a:p>
        </p:txBody>
      </p:sp>
      <p:pic>
        <p:nvPicPr>
          <p:cNvPr id="5122" name="Picture 2" descr="C:\Users\лариса\Desktop\7 чудес\7 новых чудес света_files\Taj_Mahal_in_India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00200"/>
            <a:ext cx="7715303" cy="4900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лариса\Desktop\7 чудес\7 новых чудес света_files\Mongia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85763"/>
            <a:ext cx="7929618" cy="608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Статуя Христа искупителя</a:t>
            </a:r>
            <a:endParaRPr lang="ru-RU" dirty="0"/>
          </a:p>
        </p:txBody>
      </p:sp>
      <p:pic>
        <p:nvPicPr>
          <p:cNvPr id="7170" name="Picture 2" descr="C:\Users\лариса\Desktop\7 чудес\7 новых чудес света_files\Rio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53381" y="1609725"/>
            <a:ext cx="4846638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лариса\Desktop\7 чудес\7 новых чудес света_files\2Rio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6072230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</TotalTime>
  <Words>66</Words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Новые 7 чудес света</vt:lpstr>
      <vt:lpstr>Великая китайская стена</vt:lpstr>
      <vt:lpstr>Колизей</vt:lpstr>
      <vt:lpstr>Слайд 4</vt:lpstr>
      <vt:lpstr>Слайд 5</vt:lpstr>
      <vt:lpstr>Тадж Махал</vt:lpstr>
      <vt:lpstr>Слайд 7</vt:lpstr>
      <vt:lpstr>Статуя Христа искупителя</vt:lpstr>
      <vt:lpstr>Слайд 9</vt:lpstr>
      <vt:lpstr>Город Мачу-Пикчу</vt:lpstr>
      <vt:lpstr>Город Петра в Иордании</vt:lpstr>
      <vt:lpstr>Слайд 12</vt:lpstr>
      <vt:lpstr>Пирамида Чечен- Ица в Мексике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семь чудес света</dc:title>
  <dc:creator>Королелик</dc:creator>
  <cp:lastModifiedBy>л</cp:lastModifiedBy>
  <cp:revision>4</cp:revision>
  <dcterms:created xsi:type="dcterms:W3CDTF">2013-10-28T16:21:03Z</dcterms:created>
  <dcterms:modified xsi:type="dcterms:W3CDTF">2013-10-28T17:22:05Z</dcterms:modified>
</cp:coreProperties>
</file>