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65" r:id="rId6"/>
    <p:sldId id="259" r:id="rId7"/>
    <p:sldId id="266" r:id="rId8"/>
    <p:sldId id="260" r:id="rId9"/>
    <p:sldId id="267" r:id="rId10"/>
    <p:sldId id="261" r:id="rId11"/>
    <p:sldId id="268" r:id="rId12"/>
    <p:sldId id="262" r:id="rId13"/>
    <p:sldId id="269" r:id="rId14"/>
    <p:sldId id="263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50006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7 чудес света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ариса\Desktop\7 чудес\1264311354_54119098_chud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810" y="930560"/>
            <a:ext cx="8489032" cy="5713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Мавзолей в </a:t>
            </a:r>
            <a:r>
              <a:rPr lang="ru-RU" dirty="0" err="1" smtClean="0"/>
              <a:t>Галикарнасе</a:t>
            </a:r>
            <a:endParaRPr lang="ru-RU" dirty="0"/>
          </a:p>
        </p:txBody>
      </p:sp>
      <p:pic>
        <p:nvPicPr>
          <p:cNvPr id="5122" name="Picture 2" descr="C:\Users\лариса\Desktop\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428736"/>
            <a:ext cx="6858048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Предположите, для чего предназначался 2 этаж мавзолея?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Колосс Родосский</a:t>
            </a:r>
            <a:endParaRPr lang="ru-RU" dirty="0"/>
          </a:p>
        </p:txBody>
      </p:sp>
      <p:pic>
        <p:nvPicPr>
          <p:cNvPr id="6146" name="Picture 2" descr="C:\Users\лариса\Desktop\kolo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000108"/>
            <a:ext cx="5500726" cy="5500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Известно, </a:t>
            </a:r>
            <a:r>
              <a:rPr lang="ru-RU" dirty="0" smtClean="0"/>
              <a:t>что сборка монумента шла снизу вверх. Предположите, как устанавливались самые верхние части?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Александрийский маяк</a:t>
            </a:r>
            <a:endParaRPr lang="ru-RU" dirty="0"/>
          </a:p>
        </p:txBody>
      </p:sp>
      <p:pic>
        <p:nvPicPr>
          <p:cNvPr id="7170" name="Picture 2" descr="C:\Users\лариса\Desktop\alexmaiak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000108"/>
            <a:ext cx="4929222" cy="55721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Каким образом достигалась удивительная яркость и </a:t>
            </a:r>
            <a:r>
              <a:rPr lang="ru-RU" smtClean="0"/>
              <a:t>дальность свечения маяка?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Пирамиды </a:t>
            </a:r>
            <a:r>
              <a:rPr lang="ru-RU" dirty="0" smtClean="0"/>
              <a:t>в Гизе</a:t>
            </a:r>
            <a:endParaRPr lang="ru-RU" dirty="0"/>
          </a:p>
        </p:txBody>
      </p:sp>
      <p:pic>
        <p:nvPicPr>
          <p:cNvPr id="4" name="Picture 2" descr="C:\Users\лариса\Desktop\pir0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285860"/>
            <a:ext cx="7072362" cy="5286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Вопрос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Многим исследователям кажется неправдоподобным, что такие огромные и величественные сооружения строились в качестве гробниц для фараона. Может быть египтяне строили их совсем с другой целью? Как вы думаете?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Висячие сады Семирамиды</a:t>
            </a:r>
            <a:endParaRPr lang="ru-RU" dirty="0"/>
          </a:p>
        </p:txBody>
      </p:sp>
      <p:pic>
        <p:nvPicPr>
          <p:cNvPr id="1026" name="Picture 2" descr="C:\Users\лариса\Desktop\4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071538" y="1447800"/>
            <a:ext cx="7313637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Ребята, предположите, что было сделано для того, чтобы вода не просачивалась на нижние ярусы во время полива? Как подавалась вода на верхний ярус?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algn="ctr"/>
            <a:r>
              <a:rPr lang="ru-RU" dirty="0" smtClean="0"/>
              <a:t>Статуя Зевса</a:t>
            </a:r>
            <a:endParaRPr lang="ru-RU" dirty="0"/>
          </a:p>
        </p:txBody>
      </p:sp>
      <p:pic>
        <p:nvPicPr>
          <p:cNvPr id="3074" name="Picture 2" descr="C:\Users\лариса\Desktop\zeu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071546"/>
            <a:ext cx="7791474" cy="5214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Предположите, для чего нужен был бассейн перед пьедесталом статуи Зевса?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Храм Артемиды</a:t>
            </a:r>
            <a:endParaRPr lang="ru-RU" dirty="0"/>
          </a:p>
        </p:txBody>
      </p:sp>
      <p:pic>
        <p:nvPicPr>
          <p:cNvPr id="4098" name="Picture 2" descr="C:\Users\лариса\Desktop\90467328_hram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357298"/>
            <a:ext cx="6929486" cy="5072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Чем объяснялась необычность выбора места строительства храма – на болоте?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64</TotalTime>
  <Words>146</Words>
  <PresentationFormat>Экран (4:3)</PresentationFormat>
  <Paragraphs>22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7 чудес света</vt:lpstr>
      <vt:lpstr>Пирамиды в Гизе</vt:lpstr>
      <vt:lpstr>Вопрос</vt:lpstr>
      <vt:lpstr>Висячие сады Семирамиды</vt:lpstr>
      <vt:lpstr>Вопрос</vt:lpstr>
      <vt:lpstr>Статуя Зевса</vt:lpstr>
      <vt:lpstr>Вопрос</vt:lpstr>
      <vt:lpstr>Храм Артемиды</vt:lpstr>
      <vt:lpstr>Вопрос</vt:lpstr>
      <vt:lpstr>Мавзолей в Галикарнасе</vt:lpstr>
      <vt:lpstr>Вопрос</vt:lpstr>
      <vt:lpstr>Колосс Родосский</vt:lpstr>
      <vt:lpstr>Вопрос</vt:lpstr>
      <vt:lpstr>Александрийский маяк</vt:lpstr>
      <vt:lpstr>Вопрос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чудес света</dc:title>
  <dc:creator>Королелик</dc:creator>
  <cp:lastModifiedBy>л</cp:lastModifiedBy>
  <cp:revision>10</cp:revision>
  <dcterms:created xsi:type="dcterms:W3CDTF">2013-10-28T16:30:44Z</dcterms:created>
  <dcterms:modified xsi:type="dcterms:W3CDTF">2013-10-30T17:29:09Z</dcterms:modified>
</cp:coreProperties>
</file>