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75" r:id="rId5"/>
    <p:sldId id="262" r:id="rId6"/>
    <p:sldId id="263" r:id="rId7"/>
    <p:sldId id="264" r:id="rId8"/>
    <p:sldId id="265" r:id="rId9"/>
    <p:sldId id="266" r:id="rId10"/>
    <p:sldId id="267" r:id="rId11"/>
    <p:sldId id="258" r:id="rId12"/>
    <p:sldId id="259" r:id="rId13"/>
    <p:sldId id="272" r:id="rId14"/>
    <p:sldId id="260" r:id="rId15"/>
    <p:sldId id="268" r:id="rId16"/>
    <p:sldId id="269" r:id="rId17"/>
    <p:sldId id="270" r:id="rId18"/>
    <p:sldId id="271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7728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Урок мужества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420888"/>
            <a:ext cx="7854696" cy="7200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«Ты осталась в народе живая…»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54868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МОУ </a:t>
            </a:r>
            <a:r>
              <a:rPr lang="ru-RU" dirty="0" err="1" smtClean="0"/>
              <a:t>Толмачевская</a:t>
            </a:r>
            <a:r>
              <a:rPr lang="ru-RU" dirty="0" smtClean="0"/>
              <a:t> СОШ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80112" y="4437112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cs typeface="Arabic Typesetting" pitchFamily="66" charset="-78"/>
              </a:rPr>
              <a:t>Автор:</a:t>
            </a:r>
            <a:r>
              <a:rPr lang="ru-RU" sz="2000" dirty="0" smtClean="0">
                <a:cs typeface="Arabic Typesetting" pitchFamily="66" charset="-78"/>
              </a:rPr>
              <a:t> </a:t>
            </a:r>
            <a:r>
              <a:rPr lang="ru-RU" sz="2000" dirty="0" err="1" smtClean="0">
                <a:cs typeface="Arabic Typesetting" pitchFamily="66" charset="-78"/>
              </a:rPr>
              <a:t>Домышева</a:t>
            </a:r>
            <a:r>
              <a:rPr lang="ru-RU" sz="2000" dirty="0" smtClean="0">
                <a:cs typeface="Arabic Typesetting" pitchFamily="66" charset="-78"/>
              </a:rPr>
              <a:t> О. М.</a:t>
            </a:r>
            <a:endParaRPr lang="ru-RU" sz="2000" dirty="0">
              <a:cs typeface="Arabic Typesetting" pitchFamily="66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6021288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2013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251520" y="404664"/>
            <a:ext cx="205680" cy="2994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170" name="Picture 2" descr="C:\Users\uzer\Desktop\Зоя\Kos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9" y="2876492"/>
            <a:ext cx="3779912" cy="3981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uzer\Desktop\Зоя\0_34a3f_b87f69c6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99606" cy="4638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491880" y="260649"/>
            <a:ext cx="5328592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Приведённые здесь снимки казни Зои были найдены у одного из убитых солдат вермахта.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1628800"/>
            <a:ext cx="51845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Тело Космодемьянской провисело на виселице около месяца, неоднократно подвергаясь надругательствам со стороны проходивших через деревню немецких солдат.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5013176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Впоследствии Космодемьянская была перезахоронена на Новодевичьем кладбище в Москве.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zer\Desktop\Новая папка\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172959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55576" y="5877272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Похороны Зои Космодемьянской на Новодевичьем кладбище. Первоначальный обелиск на могиле. 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zer\Desktop\Новая папка\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8161947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83568" y="5805264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Любовь Тимофеевна Космодемьянская на похоронах Зои на Новодевичьем кладбище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Посмертное признание подвига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484784"/>
            <a:ext cx="47525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 судьбе Зои стало широко известно из статьи Петра </a:t>
            </a:r>
            <a:r>
              <a:rPr lang="ru-RU" sz="2000" dirty="0" err="1" smtClean="0"/>
              <a:t>Лидова</a:t>
            </a:r>
            <a:r>
              <a:rPr lang="ru-RU" sz="2000" dirty="0" smtClean="0"/>
              <a:t> </a:t>
            </a:r>
            <a:r>
              <a:rPr lang="ru-RU" sz="2000" i="1" dirty="0" smtClean="0"/>
              <a:t>«Таня», </a:t>
            </a:r>
            <a:r>
              <a:rPr lang="ru-RU" sz="2000" dirty="0" smtClean="0"/>
              <a:t>опубликованной в газете «</a:t>
            </a:r>
            <a:r>
              <a:rPr lang="ru-RU" sz="2000" i="1" dirty="0" smtClean="0"/>
              <a:t>Правда»</a:t>
            </a:r>
            <a:r>
              <a:rPr lang="ru-RU" sz="2000" dirty="0" smtClean="0"/>
              <a:t> 27 января 1942 года. Автор случайно услышал о казни в Петрищеве от свидетеля — пожилого крестьянина, которого потрясло мужество неизвестной девушки: «Её вешали, а она речь говорила. Её вешали, а она всё грозила им…». </a:t>
            </a:r>
            <a:endParaRPr lang="ru-RU" sz="2000" dirty="0"/>
          </a:p>
        </p:txBody>
      </p:sp>
      <p:pic>
        <p:nvPicPr>
          <p:cNvPr id="1026" name="Picture 2" descr="C:\Users\uzer\Desktop\Зоя\786px-Golden_Star_medal_47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12776"/>
            <a:ext cx="4152963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3528" y="4869160"/>
            <a:ext cx="8136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Лидов</a:t>
            </a:r>
            <a:r>
              <a:rPr lang="ru-RU" sz="2000" dirty="0" smtClean="0"/>
              <a:t> отправился в Петрищево, подробно расспросил жителей и на основе их расспросов опубликовал статью. Её личность была вскоре установлена, об этом сообщила </a:t>
            </a:r>
            <a:r>
              <a:rPr lang="ru-RU" sz="2000" i="1" dirty="0" smtClean="0"/>
              <a:t>«Правда» </a:t>
            </a:r>
            <a:r>
              <a:rPr lang="ru-RU" sz="2000" dirty="0" smtClean="0"/>
              <a:t>в статье </a:t>
            </a:r>
            <a:r>
              <a:rPr lang="ru-RU" sz="2000" dirty="0" err="1" smtClean="0"/>
              <a:t>Лидова</a:t>
            </a:r>
            <a:r>
              <a:rPr lang="ru-RU" sz="2000" dirty="0" smtClean="0"/>
              <a:t> от 18 февраля </a:t>
            </a:r>
            <a:r>
              <a:rPr lang="ru-RU" sz="2000" i="1" dirty="0" smtClean="0"/>
              <a:t>«Кто была Таня</a:t>
            </a:r>
            <a:r>
              <a:rPr lang="ru-RU" sz="2000" dirty="0" smtClean="0"/>
              <a:t>»; ещё раньше, 16 февраля, был подписан указ о присвоении ей звания </a:t>
            </a:r>
            <a:r>
              <a:rPr lang="ru-RU" sz="2000" b="1" dirty="0" smtClean="0"/>
              <a:t>Героя Советского Союза</a:t>
            </a:r>
            <a:r>
              <a:rPr lang="ru-RU" sz="2000" dirty="0" smtClean="0"/>
              <a:t>(посмертно).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zer\Desktop\Зоя\otchot-vereya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062531" cy="5722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3528" y="587727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Памятник на месте казни Зои Космодемьянской в деревне Петрищево. Мемориальный музей Зои Космодемьянской.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zer\Desktop\Зоя\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4762500" cy="635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27584" y="638132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Памятник на родине, в селе Осино - Гай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zer\Desktop\Зоя\5cc02b08d73b474a795b2674313e2d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056004" cy="6044691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</p:pic>
      <p:sp>
        <p:nvSpPr>
          <p:cNvPr id="3" name="TextBox 2"/>
          <p:cNvSpPr txBox="1"/>
          <p:nvPr/>
        </p:nvSpPr>
        <p:spPr>
          <a:xfrm>
            <a:off x="251520" y="623731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Могила Зои Космодемьянской на Новодевичьем кладбище в Москве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zer\Desktop\Зоя\1321763036_swalker.ru_pamyatnik-v-met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8653"/>
            <a:ext cx="5129510" cy="6839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504" y="4725144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Памятник Зое Космодемьянской на станции Партизанская московского метрополитена.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57606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Памятник Зое Космодемьянской в Рузе</a:t>
            </a:r>
            <a:endParaRPr lang="ru-RU" sz="3200" b="1" dirty="0">
              <a:latin typeface="+mn-lt"/>
            </a:endParaRPr>
          </a:p>
        </p:txBody>
      </p:sp>
      <p:pic>
        <p:nvPicPr>
          <p:cNvPr id="2051" name="Picture 3" descr="C:\Users\uzer\Desktop\Зоя\DETAIL_PICTURE__90831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908720"/>
            <a:ext cx="3918805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zer\Desktop\Зоя\p423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686175"/>
            <a:ext cx="4762500" cy="317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067944" y="908721"/>
            <a:ext cx="507605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 подмосковном городе Руза </a:t>
            </a:r>
            <a:r>
              <a:rPr lang="ru-RU" sz="2000" i="1" dirty="0" smtClean="0"/>
              <a:t>30 августа </a:t>
            </a:r>
            <a:r>
              <a:rPr lang="ru-RU" dirty="0" smtClean="0"/>
              <a:t>открылся памятник советской партизанке Зое Космодемьянской работы </a:t>
            </a:r>
            <a:r>
              <a:rPr lang="ru-RU" sz="2000" b="1" i="1" dirty="0" smtClean="0"/>
              <a:t>скульптора Зураба Церетели</a:t>
            </a:r>
            <a:r>
              <a:rPr lang="ru-RU" dirty="0" smtClean="0"/>
              <a:t>. Памятник появился  недалеко от места гибели легендарной партизанки. Открытие приурочили к Дню города Рузы и дню рождения советской героини, которой 13 сентября исполнилось бы 90 лет.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4932040" y="332656"/>
            <a:ext cx="720080" cy="7920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5" name="Picture 3" descr="C:\Users\uzer\Desktop\Зоя\img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2656"/>
            <a:ext cx="4352032" cy="6109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188641"/>
            <a:ext cx="4032448" cy="6901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cs typeface="BrowalliaUPC" pitchFamily="34" charset="-34"/>
              </a:rPr>
              <a:t>«ТАНЯ»(</a:t>
            </a:r>
            <a:r>
              <a:rPr lang="ru-RU" sz="2000" b="1" dirty="0" smtClean="0"/>
              <a:t>отрывок)</a:t>
            </a:r>
            <a:endParaRPr lang="ru-RU" sz="2000" dirty="0" smtClean="0"/>
          </a:p>
          <a:p>
            <a:r>
              <a:rPr lang="ru-RU" sz="1600" dirty="0" smtClean="0"/>
              <a:t>Избивали фашисты и мучили,</a:t>
            </a:r>
          </a:p>
          <a:p>
            <a:r>
              <a:rPr lang="ru-RU" sz="1600" dirty="0" smtClean="0"/>
              <a:t>Выводили босой на мороз,</a:t>
            </a:r>
          </a:p>
          <a:p>
            <a:r>
              <a:rPr lang="ru-RU" sz="1600" dirty="0" smtClean="0"/>
              <a:t>Были руки веревками скручены,</a:t>
            </a:r>
          </a:p>
          <a:p>
            <a:r>
              <a:rPr lang="ru-RU" sz="1600" dirty="0" smtClean="0"/>
              <a:t>Пять часов продолжался допрос.</a:t>
            </a:r>
          </a:p>
          <a:p>
            <a:r>
              <a:rPr lang="ru-RU" sz="1600" dirty="0" smtClean="0"/>
              <a:t>На лице твоем шрамы и ссадины,</a:t>
            </a:r>
          </a:p>
          <a:p>
            <a:r>
              <a:rPr lang="ru-RU" sz="1600" dirty="0" smtClean="0"/>
              <a:t>Но молчанье - ответом врагу.</a:t>
            </a:r>
          </a:p>
          <a:p>
            <a:r>
              <a:rPr lang="ru-RU" sz="1600" dirty="0" smtClean="0"/>
              <a:t>Деревянный помост с перекладиной,</a:t>
            </a:r>
          </a:p>
          <a:p>
            <a:r>
              <a:rPr lang="ru-RU" sz="1600" dirty="0" smtClean="0"/>
              <a:t>Ты босая стоишь на снегу.</a:t>
            </a:r>
          </a:p>
          <a:p>
            <a:r>
              <a:rPr lang="ru-RU" sz="1600" dirty="0" smtClean="0"/>
              <a:t>Нет, не плачут седые колхозники,</a:t>
            </a:r>
          </a:p>
          <a:p>
            <a:r>
              <a:rPr lang="ru-RU" sz="1600" dirty="0" smtClean="0"/>
              <a:t>Утирая руками глаза,</a:t>
            </a:r>
          </a:p>
          <a:p>
            <a:r>
              <a:rPr lang="ru-RU" sz="1600" dirty="0" smtClean="0"/>
              <a:t>Это просто с мороза на воздухе</a:t>
            </a:r>
          </a:p>
          <a:p>
            <a:r>
              <a:rPr lang="ru-RU" sz="1600" dirty="0" smtClean="0"/>
              <a:t>Стариков прошибает слеза.</a:t>
            </a:r>
          </a:p>
          <a:p>
            <a:r>
              <a:rPr lang="ru-RU" sz="1600" dirty="0" smtClean="0"/>
              <a:t>Юный голос звучит над пожарищем,</a:t>
            </a:r>
          </a:p>
          <a:p>
            <a:r>
              <a:rPr lang="ru-RU" sz="1600" dirty="0" smtClean="0"/>
              <a:t>Над молчаньем морозного дня:</a:t>
            </a:r>
          </a:p>
          <a:p>
            <a:r>
              <a:rPr lang="ru-RU" sz="1600" dirty="0" smtClean="0"/>
              <a:t>"Умирать мне не страшно, товарищи,</a:t>
            </a:r>
          </a:p>
          <a:p>
            <a:r>
              <a:rPr lang="ru-RU" sz="1600" dirty="0" smtClean="0"/>
              <a:t>Мой народ отомстит за меня!"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На лице твоем смертный покой...</a:t>
            </a:r>
          </a:p>
          <a:p>
            <a:r>
              <a:rPr lang="ru-RU" sz="1600" dirty="0" smtClean="0"/>
              <a:t>Мы запомним тебя не такой.</a:t>
            </a:r>
          </a:p>
          <a:p>
            <a:r>
              <a:rPr lang="ru-RU" sz="1600" dirty="0" smtClean="0"/>
              <a:t>Ты осталась в народе живая,</a:t>
            </a:r>
          </a:p>
          <a:p>
            <a:r>
              <a:rPr lang="ru-RU" sz="1600" dirty="0" smtClean="0"/>
              <a:t>И Отчизна гордится тобой.</a:t>
            </a:r>
          </a:p>
          <a:p>
            <a:r>
              <a:rPr lang="ru-RU" sz="1600" dirty="0" smtClean="0"/>
              <a:t>Ты - как слава ее боевая,</a:t>
            </a:r>
          </a:p>
          <a:p>
            <a:r>
              <a:rPr lang="ru-RU" sz="1600" dirty="0" smtClean="0"/>
              <a:t>Ты - как песня, зовущая в бой!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b="1" dirty="0" smtClean="0"/>
              <a:t>                                      </a:t>
            </a:r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 Агния </a:t>
            </a:r>
            <a:r>
              <a:rPr lang="ru-RU" sz="1600" b="1" dirty="0" err="1" smtClean="0">
                <a:latin typeface="Calibri" pitchFamily="34" charset="0"/>
                <a:cs typeface="Calibri" pitchFamily="34" charset="0"/>
              </a:rPr>
              <a:t>Барто</a:t>
            </a:r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zer\Desktop\Зоя\157968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6632"/>
            <a:ext cx="4318609" cy="6489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1484784"/>
            <a:ext cx="47160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b="1" dirty="0" smtClean="0">
                <a:latin typeface="Bookman Old Style" pitchFamily="18" charset="0"/>
              </a:rPr>
              <a:t>Дата рождения</a:t>
            </a:r>
            <a:r>
              <a:rPr lang="ru-RU" dirty="0" smtClean="0">
                <a:latin typeface="Bookman Old Style" pitchFamily="18" charset="0"/>
              </a:rPr>
              <a:t>: 13 сентября 1923</a:t>
            </a:r>
          </a:p>
          <a:p>
            <a:pPr fontAlgn="t"/>
            <a:r>
              <a:rPr lang="ru-RU" b="1" dirty="0" smtClean="0">
                <a:latin typeface="Bookman Old Style" pitchFamily="18" charset="0"/>
              </a:rPr>
              <a:t>Место рождения</a:t>
            </a:r>
            <a:r>
              <a:rPr lang="ru-RU" dirty="0" smtClean="0">
                <a:latin typeface="Bookman Old Style" pitchFamily="18" charset="0"/>
              </a:rPr>
              <a:t>: село </a:t>
            </a:r>
            <a:r>
              <a:rPr lang="ru-RU" dirty="0" err="1" smtClean="0">
                <a:latin typeface="Bookman Old Style" pitchFamily="18" charset="0"/>
              </a:rPr>
              <a:t>Осино-Гай</a:t>
            </a:r>
            <a:r>
              <a:rPr lang="ru-RU" dirty="0" smtClean="0">
                <a:latin typeface="Bookman Old Style" pitchFamily="18" charset="0"/>
              </a:rPr>
              <a:t>, Тамбовская область, РСФСР, СССР</a:t>
            </a:r>
          </a:p>
          <a:p>
            <a:pPr fontAlgn="t"/>
            <a:r>
              <a:rPr lang="ru-RU" b="1" dirty="0" smtClean="0">
                <a:latin typeface="Bookman Old Style" pitchFamily="18" charset="0"/>
              </a:rPr>
              <a:t>Дата смерти</a:t>
            </a:r>
            <a:r>
              <a:rPr lang="ru-RU" dirty="0" smtClean="0">
                <a:latin typeface="Bookman Old Style" pitchFamily="18" charset="0"/>
              </a:rPr>
              <a:t>: 29 ноября 1941 (18 лет)</a:t>
            </a:r>
          </a:p>
          <a:p>
            <a:pPr fontAlgn="t"/>
            <a:r>
              <a:rPr lang="ru-RU" b="1" dirty="0" smtClean="0">
                <a:latin typeface="Bookman Old Style" pitchFamily="18" charset="0"/>
              </a:rPr>
              <a:t>Место смерти</a:t>
            </a:r>
            <a:r>
              <a:rPr lang="ru-RU" dirty="0" smtClean="0">
                <a:latin typeface="Bookman Old Style" pitchFamily="18" charset="0"/>
              </a:rPr>
              <a:t>: деревня Петрищево, Московская область</a:t>
            </a:r>
            <a:br>
              <a:rPr lang="ru-RU" dirty="0" smtClean="0">
                <a:latin typeface="Bookman Old Style" pitchFamily="18" charset="0"/>
              </a:rPr>
            </a:br>
            <a:endParaRPr lang="ru-RU" dirty="0" smtClean="0">
              <a:latin typeface="Bookman Old Style" pitchFamily="18" charset="0"/>
            </a:endParaRPr>
          </a:p>
          <a:p>
            <a:pPr fontAlgn="t"/>
            <a:endParaRPr lang="ru-RU" dirty="0" smtClean="0">
              <a:latin typeface="Bookman Old Style" pitchFamily="18" charset="0"/>
            </a:endParaRPr>
          </a:p>
          <a:p>
            <a:pPr fontAlgn="t"/>
            <a:r>
              <a:rPr lang="ru-RU" b="1" dirty="0" smtClean="0">
                <a:latin typeface="Bookman Old Style" pitchFamily="18" charset="0"/>
              </a:rPr>
              <a:t>Принадлежность: </a:t>
            </a:r>
            <a:r>
              <a:rPr lang="ru-RU" dirty="0" smtClean="0">
                <a:latin typeface="Bookman Old Style" pitchFamily="18" charset="0"/>
              </a:rPr>
              <a:t>СССР</a:t>
            </a:r>
            <a:endParaRPr lang="ru-RU" u="sng" dirty="0" smtClean="0">
              <a:latin typeface="Bookman Old Style" pitchFamily="18" charset="0"/>
            </a:endParaRPr>
          </a:p>
          <a:p>
            <a:pPr fontAlgn="t"/>
            <a:r>
              <a:rPr lang="ru-RU" b="1" dirty="0" smtClean="0">
                <a:latin typeface="Bookman Old Style" pitchFamily="18" charset="0"/>
              </a:rPr>
              <a:t>Род войск</a:t>
            </a:r>
            <a:r>
              <a:rPr lang="ru-RU" dirty="0" smtClean="0">
                <a:latin typeface="Bookman Old Style" pitchFamily="18" charset="0"/>
              </a:rPr>
              <a:t>: разведка</a:t>
            </a:r>
          </a:p>
          <a:p>
            <a:pPr fontAlgn="t"/>
            <a:r>
              <a:rPr lang="ru-RU" b="1" dirty="0" smtClean="0">
                <a:latin typeface="Bookman Old Style" pitchFamily="18" charset="0"/>
              </a:rPr>
              <a:t>Годы службы: </a:t>
            </a:r>
            <a:r>
              <a:rPr lang="ru-RU" dirty="0" smtClean="0">
                <a:latin typeface="Bookman Old Style" pitchFamily="18" charset="0"/>
              </a:rPr>
              <a:t>1941</a:t>
            </a:r>
          </a:p>
          <a:p>
            <a:pPr fontAlgn="t"/>
            <a:r>
              <a:rPr lang="ru-RU" b="1" dirty="0" smtClean="0">
                <a:latin typeface="Bookman Old Style" pitchFamily="18" charset="0"/>
              </a:rPr>
              <a:t>Звание: </a:t>
            </a:r>
            <a:r>
              <a:rPr lang="ru-RU" dirty="0" smtClean="0">
                <a:latin typeface="Bookman Old Style" pitchFamily="18" charset="0"/>
              </a:rPr>
              <a:t>красноармеец</a:t>
            </a:r>
          </a:p>
          <a:p>
            <a:pPr fontAlgn="t"/>
            <a:r>
              <a:rPr lang="ru-RU" b="1" dirty="0" smtClean="0">
                <a:latin typeface="Bookman Old Style" pitchFamily="18" charset="0"/>
              </a:rPr>
              <a:t>Сражения/войны: </a:t>
            </a:r>
            <a:r>
              <a:rPr lang="ru-RU" dirty="0" smtClean="0">
                <a:latin typeface="Bookman Old Style" pitchFamily="18" charset="0"/>
              </a:rPr>
              <a:t>Великая Отечественная война</a:t>
            </a:r>
          </a:p>
          <a:p>
            <a:r>
              <a:rPr lang="ru-RU" b="1" dirty="0" smtClean="0">
                <a:latin typeface="Bookman Old Style" pitchFamily="18" charset="0"/>
              </a:rPr>
              <a:t>Награды и премии</a:t>
            </a:r>
            <a:r>
              <a:rPr lang="ru-RU" dirty="0" smtClean="0">
                <a:latin typeface="Bookman Old Style" pitchFamily="18" charset="0"/>
              </a:rPr>
              <a:t>: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32656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Зоя Анатольевна Космодемьянская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027" name="Picture 3" descr="C:\Users\uzer\Desktop\Зоя\786px-Golden_Star_medal_4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5301208"/>
            <a:ext cx="414266" cy="648072"/>
          </a:xfrm>
          <a:prstGeom prst="rect">
            <a:avLst/>
          </a:prstGeom>
          <a:noFill/>
        </p:spPr>
      </p:pic>
      <p:pic>
        <p:nvPicPr>
          <p:cNvPr id="1028" name="Picture 4" descr="C:\Users\uzer\Desktop\Зоя\150px-Order_of_Lenin_type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301208"/>
            <a:ext cx="408878" cy="6480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zer\Desktop\Зоя\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048751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07704" y="1412776"/>
            <a:ext cx="496855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  <a:endParaRPr lang="ru-RU" sz="60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8143056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Семья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484784"/>
            <a:ext cx="7854696" cy="34963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zer\Desktop\Зоя\bio-vnuchk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704809" cy="482453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83568" y="609329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Любовь Тимофеевна, Зоя, Саша и Анатолий Петрович.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ланирования 2013\Зоя\img2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5280264" cy="6237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6154739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Зоя и Александр Космодемьянские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0748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Юность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04448" y="6021288"/>
            <a:ext cx="82352" cy="303312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2050" name="Picture 2" descr="C:\Users\uzer\Desktop\Зоя\3g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764704"/>
            <a:ext cx="3143250" cy="4572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1" name="Picture 3" descr="C:\Users\uzer\Desktop\Зоя\IMG_16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2952328" cy="4627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139952" y="193541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Зоя с мамой</a:t>
            </a:r>
            <a:endParaRPr lang="ru-RU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361947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Зоя – ученица 7 класса</a:t>
            </a:r>
            <a:endParaRPr lang="ru-RU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5517232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 школе Зоя училась хорошо, особенно увлекалась историей и литературой, мечтала поступить в Литературный институт. В октябре 1938 года Зоя вступила в ряды Ленинского комсомола.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864096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81579" y="188640"/>
            <a:ext cx="51808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Боевая служба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80728"/>
            <a:ext cx="69482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30 сентября 1941 г. немцы ринулись в наступление на Москву. </a:t>
            </a:r>
          </a:p>
          <a:p>
            <a:r>
              <a:rPr lang="ru-RU" sz="2400" dirty="0" smtClean="0"/>
              <a:t>   Оборона советских войск была прорвана. </a:t>
            </a:r>
          </a:p>
          <a:p>
            <a:r>
              <a:rPr lang="ru-RU" sz="2400" dirty="0" smtClean="0"/>
              <a:t>7 октября противнику удалось в районе Вязьмы окружить пять наших армий Западного и Резервного фронтов. </a:t>
            </a:r>
          </a:p>
          <a:p>
            <a:r>
              <a:rPr lang="ru-RU" sz="2400" dirty="0" smtClean="0"/>
              <a:t>   Во второй половине октября в Москве отбирали лучших комсомольцев для работы в тылу врага. </a:t>
            </a:r>
          </a:p>
          <a:p>
            <a:r>
              <a:rPr lang="ru-RU" sz="2400" dirty="0" smtClean="0"/>
              <a:t>   В начале ноября Зоя и ее товарищи получили </a:t>
            </a:r>
            <a:r>
              <a:rPr lang="ru-RU" sz="2400" b="1" dirty="0" smtClean="0"/>
              <a:t>первое задание – заминировать дороги в тылу противника </a:t>
            </a:r>
            <a:r>
              <a:rPr lang="ru-RU" sz="2400" dirty="0" smtClean="0"/>
              <a:t>18 ноября она направилась в деревню Петрищево, чтобы выполнить данный диверсионной группе приказ – «сжечь населенный пункт Петрищево».</a:t>
            </a:r>
          </a:p>
          <a:p>
            <a:r>
              <a:rPr lang="ru-RU" sz="2400" dirty="0" smtClean="0"/>
              <a:t>                    </a:t>
            </a:r>
            <a:r>
              <a:rPr lang="ru-RU" sz="2400" b="1" dirty="0" smtClean="0">
                <a:cs typeface="Arabic Typesetting" pitchFamily="66" charset="-78"/>
              </a:rPr>
              <a:t>Зоя была схвачена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3074" name="Picture 2" descr="C:\Users\uzer\Desktop\Зоя\2287304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268760"/>
            <a:ext cx="1981200" cy="5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76470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Плен, пытки и казнь…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uzer\Desktop\Зоя\227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66845"/>
            <a:ext cx="8856984" cy="58911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532440" y="620688"/>
            <a:ext cx="23056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2" name="Picture 2" descr="C:\Users\uzer\Desktop\Зоя\26e9c856de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02660"/>
            <a:ext cx="5544616" cy="66204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zer\Desktop\Зоя\0_86226_e14f6ef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766" y="-9074"/>
            <a:ext cx="8232690" cy="5814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95536" y="5589241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«Товарищи, победа будет за нами. Немецкие солдаты, пока не поздно, сдавайтесь в плен». Офицер злобно заорал: «Русь!» – «Советский Союз непобедим и не будет побежден», – все это она говорила в момент, когда ее фотографировали...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388</TotalTime>
  <Words>467</Words>
  <Application>Microsoft Office PowerPoint</Application>
  <PresentationFormat>Экран (4:3)</PresentationFormat>
  <Paragraphs>74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Урок мужества</vt:lpstr>
      <vt:lpstr>Презентация PowerPoint</vt:lpstr>
      <vt:lpstr>Семья</vt:lpstr>
      <vt:lpstr>Презентация PowerPoint</vt:lpstr>
      <vt:lpstr>Юность</vt:lpstr>
      <vt:lpstr>Презентация PowerPoint</vt:lpstr>
      <vt:lpstr>Плен, пытки и казнь…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Посмертное признание подвига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Памятник Зое Космодемьянской в Рузе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uzer</dc:creator>
  <cp:lastModifiedBy>Tom-Tom</cp:lastModifiedBy>
  <cp:revision>68</cp:revision>
  <dcterms:created xsi:type="dcterms:W3CDTF">2013-10-02T09:23:45Z</dcterms:created>
  <dcterms:modified xsi:type="dcterms:W3CDTF">2013-10-24T17:01:37Z</dcterms:modified>
</cp:coreProperties>
</file>