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60" r:id="rId3"/>
    <p:sldId id="256" r:id="rId4"/>
    <p:sldId id="264" r:id="rId5"/>
    <p:sldId id="257" r:id="rId6"/>
    <p:sldId id="261" r:id="rId7"/>
    <p:sldId id="258" r:id="rId8"/>
    <p:sldId id="262" r:id="rId9"/>
    <p:sldId id="259" r:id="rId10"/>
    <p:sldId id="263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64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6C19-9DFE-40B8-887D-41D2E6111D41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7FA47-C448-4831-A2DD-349CD72861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1BFD-54C1-4C9E-AA8C-6292BEA1A466}" type="datetime1">
              <a:rPr lang="ru-RU" smtClean="0"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Alenina Natalya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CD78-365B-4D1F-8D78-A015BF560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9FF7-D964-4FAE-B1E6-56C11A39754D}" type="datetime1">
              <a:rPr lang="ru-RU" smtClean="0"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Alenina Natalya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CD78-365B-4D1F-8D78-A015BF560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B9F0-3D87-48D3-A201-81469B31A90E}" type="datetime1">
              <a:rPr lang="ru-RU" smtClean="0"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Alenina Natalya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CD78-365B-4D1F-8D78-A015BF560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94E7-923E-48EE-BC04-1C164173F7F6}" type="datetime1">
              <a:rPr lang="ru-RU" smtClean="0"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Alenina Natalya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CD78-365B-4D1F-8D78-A015BF560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C449-1D9F-431C-84FC-7BFFB56DC44D}" type="datetime1">
              <a:rPr lang="ru-RU" smtClean="0"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Alenina Natalya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CD78-365B-4D1F-8D78-A015BF560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8FAB-D31E-4A6A-84D5-798416DF987F}" type="datetime1">
              <a:rPr lang="ru-RU" smtClean="0"/>
              <a:t>06.03.2012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Alenina Natalya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CD78-365B-4D1F-8D78-A015BF560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17EE-E707-4579-9CE3-CB43628038D0}" type="datetime1">
              <a:rPr lang="ru-RU" smtClean="0"/>
              <a:t>06.03.2012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Alenina Natalya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CD78-365B-4D1F-8D78-A015BF560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B4E9-97BF-49F7-B524-51BA2E34C3B6}" type="datetime1">
              <a:rPr lang="ru-RU" smtClean="0"/>
              <a:t>06.03.2012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Alenina Natalya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CD78-365B-4D1F-8D78-A015BF560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A266-AADA-4768-A370-41CFFF836E1E}" type="datetime1">
              <a:rPr lang="ru-RU" smtClean="0"/>
              <a:t>06.03.2012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Alenina Natalya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CD78-365B-4D1F-8D78-A015BF560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5768-C865-43A3-8AE1-28E81EDDFC36}" type="datetime1">
              <a:rPr lang="ru-RU" smtClean="0"/>
              <a:t>06.03.2012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Alenina Natalya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CD78-365B-4D1F-8D78-A015BF560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44AE-EFDA-4F9F-9899-A06A1D5A2A7C}" type="datetime1">
              <a:rPr lang="ru-RU" smtClean="0"/>
              <a:t>06.03.2012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Alenina Natalya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CD78-365B-4D1F-8D78-A015BF560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46A71-2E51-40ED-93CE-95A93DA3ECA7}" type="datetime1">
              <a:rPr lang="ru-RU" smtClean="0"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Alenina Natalya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BCD78-365B-4D1F-8D78-A015BF560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Loner\&#1056;&#1072;&#1073;&#1086;&#1095;&#1080;&#1081;%20&#1089;&#1090;&#1086;&#1083;\&#1059;&#1095;&#1077;&#1085;&#1080;&#1082;\1-01_generique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Ребусы по математике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Alenina Natalya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Рисунок 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9100"/>
            <a:ext cx="4629150" cy="1866900"/>
          </a:xfrm>
          <a:prstGeom prst="rect">
            <a:avLst/>
          </a:prstGeom>
          <a:noFill/>
        </p:spPr>
      </p:pic>
      <p:pic>
        <p:nvPicPr>
          <p:cNvPr id="32775" name="Рисунок 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0"/>
            <a:ext cx="4686300" cy="1828800"/>
          </a:xfrm>
          <a:prstGeom prst="rect">
            <a:avLst/>
          </a:prstGeom>
          <a:noFill/>
        </p:spPr>
      </p:pic>
      <p:pic>
        <p:nvPicPr>
          <p:cNvPr id="32774" name="Рисунок 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14800"/>
            <a:ext cx="4705350" cy="1847850"/>
          </a:xfrm>
          <a:prstGeom prst="rect">
            <a:avLst/>
          </a:prstGeom>
          <a:noFill/>
        </p:spPr>
      </p:pic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778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 w="152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dirty="0"/>
              <a:t>   </a:t>
            </a:r>
            <a:r>
              <a:rPr lang="ru-RU" sz="1800" dirty="0">
                <a:solidFill>
                  <a:schemeClr val="bg1"/>
                </a:solidFill>
              </a:rPr>
              <a:t>Следующий слайд             Следующий слайд   </a:t>
            </a:r>
          </a:p>
        </p:txBody>
      </p:sp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5181600" y="838200"/>
            <a:ext cx="2819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Пи | фа | гор</a:t>
            </a:r>
          </a:p>
        </p:txBody>
      </p:sp>
      <p:sp>
        <p:nvSpPr>
          <p:cNvPr id="32783" name="WordArt 15"/>
          <p:cNvSpPr>
            <a:spLocks noChangeArrowheads="1" noChangeShapeType="1" noTextEdit="1"/>
          </p:cNvSpPr>
          <p:nvPr/>
        </p:nvSpPr>
        <p:spPr bwMode="auto">
          <a:xfrm>
            <a:off x="5334000" y="2743200"/>
            <a:ext cx="2514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Ми | нус</a:t>
            </a:r>
          </a:p>
        </p:txBody>
      </p:sp>
      <p:sp>
        <p:nvSpPr>
          <p:cNvPr id="32784" name="WordArt 16"/>
          <p:cNvSpPr>
            <a:spLocks noChangeArrowheads="1" noChangeShapeType="1" noTextEdit="1"/>
          </p:cNvSpPr>
          <p:nvPr/>
        </p:nvSpPr>
        <p:spPr bwMode="auto">
          <a:xfrm>
            <a:off x="5334000" y="4800600"/>
            <a:ext cx="259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Га | усс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4953000" y="457200"/>
            <a:ext cx="3352800" cy="1752600"/>
          </a:xfrm>
          <a:prstGeom prst="rect">
            <a:avLst/>
          </a:prstGeom>
          <a:solidFill>
            <a:schemeClr val="tx2"/>
          </a:solidFill>
          <a:ln w="152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Ответ</a:t>
            </a: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4953000" y="2362200"/>
            <a:ext cx="3352800" cy="1752600"/>
          </a:xfrm>
          <a:prstGeom prst="rect">
            <a:avLst/>
          </a:prstGeom>
          <a:solidFill>
            <a:schemeClr val="tx2"/>
          </a:solidFill>
          <a:ln w="152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Ответ</a:t>
            </a: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4953000" y="4267200"/>
            <a:ext cx="3352800" cy="1752600"/>
          </a:xfrm>
          <a:prstGeom prst="rect">
            <a:avLst/>
          </a:prstGeom>
          <a:solidFill>
            <a:schemeClr val="tx2"/>
          </a:solidFill>
          <a:ln w="152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Ответ</a:t>
            </a: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Alenina Natalya</a:t>
            </a: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27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27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8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27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81"/>
                  </p:tgtEl>
                </p:cond>
              </p:nextCondLst>
            </p:seq>
          </p:childTnLst>
        </p:cTn>
      </p:par>
    </p:tnLst>
    <p:bldLst>
      <p:bldP spid="32778" grpId="0" animBg="1"/>
      <p:bldP spid="32782" grpId="0" animBg="1"/>
      <p:bldP spid="32783" grpId="0" animBg="1"/>
      <p:bldP spid="32784" grpId="0" animBg="1"/>
      <p:bldP spid="32779" grpId="0" animBg="1"/>
      <p:bldP spid="32780" grpId="0" animBg="1"/>
      <p:bldP spid="327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7" name="WordArt 19"/>
          <p:cNvSpPr>
            <a:spLocks noChangeArrowheads="1" noChangeShapeType="1" noTextEdit="1"/>
          </p:cNvSpPr>
          <p:nvPr/>
        </p:nvSpPr>
        <p:spPr bwMode="auto">
          <a:xfrm>
            <a:off x="5181600" y="838200"/>
            <a:ext cx="2819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Пара | бола</a:t>
            </a:r>
          </a:p>
        </p:txBody>
      </p:sp>
      <p:sp>
        <p:nvSpPr>
          <p:cNvPr id="7188" name="WordArt 20"/>
          <p:cNvSpPr>
            <a:spLocks noChangeArrowheads="1" noChangeShapeType="1" noTextEdit="1"/>
          </p:cNvSpPr>
          <p:nvPr/>
        </p:nvSpPr>
        <p:spPr bwMode="auto">
          <a:xfrm>
            <a:off x="5334000" y="2743200"/>
            <a:ext cx="2514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Линейная</a:t>
            </a:r>
          </a:p>
        </p:txBody>
      </p:sp>
      <p:sp>
        <p:nvSpPr>
          <p:cNvPr id="7189" name="WordArt 21"/>
          <p:cNvSpPr>
            <a:spLocks noChangeArrowheads="1" noChangeShapeType="1" noTextEdit="1"/>
          </p:cNvSpPr>
          <p:nvPr/>
        </p:nvSpPr>
        <p:spPr bwMode="auto">
          <a:xfrm>
            <a:off x="5334000" y="4800600"/>
            <a:ext cx="259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Диск | рими | нант</a:t>
            </a:r>
          </a:p>
        </p:txBody>
      </p:sp>
      <p:pic>
        <p:nvPicPr>
          <p:cNvPr id="7181" name="Рисунок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4762500" cy="1905000"/>
          </a:xfrm>
          <a:prstGeom prst="rect">
            <a:avLst/>
          </a:prstGeom>
          <a:noFill/>
        </p:spPr>
      </p:pic>
      <p:pic>
        <p:nvPicPr>
          <p:cNvPr id="7180" name="Рисунок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0"/>
            <a:ext cx="4762500" cy="1905000"/>
          </a:xfrm>
          <a:prstGeom prst="rect">
            <a:avLst/>
          </a:prstGeom>
          <a:noFill/>
        </p:spPr>
      </p:pic>
      <p:pic>
        <p:nvPicPr>
          <p:cNvPr id="7179" name="Рисунок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191000"/>
            <a:ext cx="4762500" cy="1905000"/>
          </a:xfrm>
          <a:prstGeom prst="rect">
            <a:avLst/>
          </a:prstGeom>
          <a:noFill/>
        </p:spPr>
      </p:pic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3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 w="152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   Следующий слайд             Следующий слайд   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4953000" y="457200"/>
            <a:ext cx="3352800" cy="1752600"/>
          </a:xfrm>
          <a:prstGeom prst="rect">
            <a:avLst/>
          </a:prstGeom>
          <a:solidFill>
            <a:schemeClr val="tx2"/>
          </a:solidFill>
          <a:ln w="152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Ответ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4953000" y="2362200"/>
            <a:ext cx="3352800" cy="1752600"/>
          </a:xfrm>
          <a:prstGeom prst="rect">
            <a:avLst/>
          </a:prstGeom>
          <a:solidFill>
            <a:schemeClr val="tx2"/>
          </a:solidFill>
          <a:ln w="152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Ответ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4953000" y="4267200"/>
            <a:ext cx="3352800" cy="1752600"/>
          </a:xfrm>
          <a:prstGeom prst="rect">
            <a:avLst/>
          </a:prstGeom>
          <a:solidFill>
            <a:schemeClr val="tx2"/>
          </a:solidFill>
          <a:ln w="152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Ответ</a:t>
            </a: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Alenina Natalya</a:t>
            </a: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6"/>
                  </p:tgtEl>
                </p:cond>
              </p:nextCondLst>
            </p:seq>
          </p:childTnLst>
        </p:cTn>
      </p:par>
    </p:tnLst>
    <p:bldLst>
      <p:bldP spid="7187" grpId="0" animBg="1"/>
      <p:bldP spid="7188" grpId="0" animBg="1"/>
      <p:bldP spid="7189" grpId="0" animBg="1"/>
      <p:bldP spid="7183" grpId="0" animBg="1"/>
      <p:bldP spid="7184" grpId="0" animBg="1"/>
      <p:bldP spid="7185" grpId="0" animBg="1"/>
      <p:bldP spid="71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МОЛОДЦЫ   !!!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Alenina Natalya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E42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681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5863" name="Рисунок 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1450"/>
            <a:ext cx="4695825" cy="1838325"/>
          </a:xfrm>
          <a:prstGeom prst="rect">
            <a:avLst/>
          </a:prstGeom>
          <a:noFill/>
        </p:spPr>
      </p:pic>
      <p:pic>
        <p:nvPicPr>
          <p:cNvPr id="35862" name="Рисунок 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9775"/>
            <a:ext cx="4695825" cy="1876425"/>
          </a:xfrm>
          <a:prstGeom prst="rect">
            <a:avLst/>
          </a:prstGeom>
          <a:noFill/>
        </p:spPr>
      </p:pic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0" y="1441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66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 w="152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dirty="0"/>
              <a:t>   </a:t>
            </a:r>
            <a:r>
              <a:rPr lang="ru-RU" sz="1800" dirty="0">
                <a:solidFill>
                  <a:schemeClr val="bg1"/>
                </a:solidFill>
              </a:rPr>
              <a:t>Следующий слайд             Следующий слайд   </a:t>
            </a:r>
          </a:p>
        </p:txBody>
      </p:sp>
      <p:sp>
        <p:nvSpPr>
          <p:cNvPr id="35876" name="WordArt 36"/>
          <p:cNvSpPr>
            <a:spLocks noChangeArrowheads="1" noChangeShapeType="1" noTextEdit="1"/>
          </p:cNvSpPr>
          <p:nvPr/>
        </p:nvSpPr>
        <p:spPr bwMode="auto">
          <a:xfrm>
            <a:off x="5029200" y="1828800"/>
            <a:ext cx="2819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 | очка</a:t>
            </a:r>
          </a:p>
        </p:txBody>
      </p:sp>
      <p:sp>
        <p:nvSpPr>
          <p:cNvPr id="35877" name="WordArt 37"/>
          <p:cNvSpPr>
            <a:spLocks noChangeArrowheads="1" noChangeShapeType="1" noTextEdit="1"/>
          </p:cNvSpPr>
          <p:nvPr/>
        </p:nvSpPr>
        <p:spPr bwMode="auto">
          <a:xfrm>
            <a:off x="5029200" y="3810000"/>
            <a:ext cx="2514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Да | ча</a:t>
            </a: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4714876" y="1428736"/>
            <a:ext cx="3352800" cy="1752600"/>
          </a:xfrm>
          <a:prstGeom prst="rect">
            <a:avLst/>
          </a:prstGeom>
          <a:solidFill>
            <a:schemeClr val="tx2"/>
          </a:solidFill>
          <a:ln w="152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Ответ</a:t>
            </a:r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4724400" y="3352800"/>
            <a:ext cx="3352800" cy="1752600"/>
          </a:xfrm>
          <a:prstGeom prst="rect">
            <a:avLst/>
          </a:prstGeom>
          <a:solidFill>
            <a:schemeClr val="tx2"/>
          </a:solidFill>
          <a:ln w="152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Ответ</a:t>
            </a: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Alenina Natalya</a:t>
            </a: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</p:childTnLst>
        </p:cTn>
      </p:par>
    </p:tnLst>
    <p:bldLst>
      <p:bldP spid="35866" grpId="0" animBg="1"/>
      <p:bldP spid="35876" grpId="0" animBg="1"/>
      <p:bldP spid="35877" grpId="0" animBg="1"/>
      <p:bldP spid="35867" grpId="0" animBg="1"/>
      <p:bldP spid="358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7929618" cy="318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4000504"/>
            <a:ext cx="1859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ДИСК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4000504"/>
            <a:ext cx="1611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РИМ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4000504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4000504"/>
            <a:ext cx="1385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АНТ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400050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400050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1" name="1-01_generiqu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2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 w="152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dirty="0"/>
              <a:t>   </a:t>
            </a:r>
            <a:r>
              <a:rPr lang="ru-RU" sz="1800" dirty="0">
                <a:solidFill>
                  <a:schemeClr val="bg1"/>
                </a:solidFill>
              </a:rPr>
              <a:t>Следующий слайд             Следующий слайд   </a:t>
            </a: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Alenina Natalya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9" grpId="1"/>
      <p:bldP spid="10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Рисунок 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47675"/>
            <a:ext cx="4686300" cy="1828800"/>
          </a:xfrm>
          <a:prstGeom prst="rect">
            <a:avLst/>
          </a:prstGeom>
          <a:noFill/>
        </p:spPr>
      </p:pic>
      <p:pic>
        <p:nvPicPr>
          <p:cNvPr id="31751" name="Рисунок 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76475"/>
            <a:ext cx="4648200" cy="1838325"/>
          </a:xfrm>
          <a:prstGeom prst="rect">
            <a:avLst/>
          </a:prstGeom>
          <a:noFill/>
        </p:spPr>
      </p:pic>
      <p:pic>
        <p:nvPicPr>
          <p:cNvPr id="31750" name="Рисунок 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114800"/>
            <a:ext cx="4686300" cy="1828800"/>
          </a:xfrm>
          <a:prstGeom prst="rect">
            <a:avLst/>
          </a:prstGeom>
          <a:noFill/>
        </p:spPr>
      </p:pic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681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 w="152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   Следующий слайд             Следующий слайд   </a:t>
            </a:r>
          </a:p>
        </p:txBody>
      </p:sp>
      <p:sp>
        <p:nvSpPr>
          <p:cNvPr id="31758" name="WordArt 14"/>
          <p:cNvSpPr>
            <a:spLocks noChangeArrowheads="1" noChangeShapeType="1" noTextEdit="1"/>
          </p:cNvSpPr>
          <p:nvPr/>
        </p:nvSpPr>
        <p:spPr bwMode="auto">
          <a:xfrm>
            <a:off x="5181600" y="838200"/>
            <a:ext cx="2819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Ромб</a:t>
            </a:r>
          </a:p>
        </p:txBody>
      </p:sp>
      <p:sp>
        <p:nvSpPr>
          <p:cNvPr id="31759" name="WordArt 15"/>
          <p:cNvSpPr>
            <a:spLocks noChangeArrowheads="1" noChangeShapeType="1" noTextEdit="1"/>
          </p:cNvSpPr>
          <p:nvPr/>
        </p:nvSpPr>
        <p:spPr bwMode="auto">
          <a:xfrm>
            <a:off x="5334000" y="2743200"/>
            <a:ext cx="2514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Угол</a:t>
            </a:r>
          </a:p>
        </p:txBody>
      </p:sp>
      <p:sp>
        <p:nvSpPr>
          <p:cNvPr id="31760" name="WordArt 16"/>
          <p:cNvSpPr>
            <a:spLocks noChangeArrowheads="1" noChangeShapeType="1" noTextEdit="1"/>
          </p:cNvSpPr>
          <p:nvPr/>
        </p:nvSpPr>
        <p:spPr bwMode="auto">
          <a:xfrm>
            <a:off x="5334000" y="4800600"/>
            <a:ext cx="259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От | рез | ок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4929190" y="428604"/>
            <a:ext cx="3352800" cy="1752600"/>
          </a:xfrm>
          <a:prstGeom prst="rect">
            <a:avLst/>
          </a:prstGeom>
          <a:solidFill>
            <a:schemeClr val="tx2"/>
          </a:solidFill>
          <a:ln w="152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Ответ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4953000" y="2362200"/>
            <a:ext cx="3352800" cy="1752600"/>
          </a:xfrm>
          <a:prstGeom prst="rect">
            <a:avLst/>
          </a:prstGeom>
          <a:solidFill>
            <a:schemeClr val="tx2"/>
          </a:solidFill>
          <a:ln w="152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Ответ</a:t>
            </a: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4953000" y="4267200"/>
            <a:ext cx="3352800" cy="1752600"/>
          </a:xfrm>
          <a:prstGeom prst="rect">
            <a:avLst/>
          </a:prstGeom>
          <a:solidFill>
            <a:schemeClr val="tx2"/>
          </a:solidFill>
          <a:ln w="152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Ответ</a:t>
            </a: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Alenina Natalya</a:t>
            </a: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7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17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7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7"/>
                  </p:tgtEl>
                </p:cond>
              </p:nextCondLst>
            </p:seq>
          </p:childTnLst>
        </p:cTn>
      </p:par>
    </p:tnLst>
    <p:bldLst>
      <p:bldP spid="31754" grpId="0" animBg="1"/>
      <p:bldP spid="31758" grpId="0" animBg="1"/>
      <p:bldP spid="31759" grpId="0" animBg="1"/>
      <p:bldP spid="31760" grpId="0" animBg="1"/>
      <p:bldP spid="31755" grpId="0" animBg="1"/>
      <p:bldP spid="31756" grpId="0" animBg="1"/>
      <p:bldP spid="317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878684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643042" y="4000504"/>
            <a:ext cx="1071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4000504"/>
            <a:ext cx="7556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4000504"/>
            <a:ext cx="642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4000504"/>
            <a:ext cx="7556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4000504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628" y="4000504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628" y="4000504"/>
            <a:ext cx="6367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57818" y="4000504"/>
            <a:ext cx="6511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86446" y="4000504"/>
            <a:ext cx="9678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УЗ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572264" y="4000504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 w="152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dirty="0"/>
              <a:t>   </a:t>
            </a:r>
            <a:r>
              <a:rPr lang="ru-RU" sz="1800" dirty="0">
                <a:solidFill>
                  <a:schemeClr val="bg1"/>
                </a:solidFill>
              </a:rPr>
              <a:t>Следующий слайд             Следующий слайд   </a:t>
            </a: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Alenina Natalya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38889E-6 2.22222E-6 L -0.08629 2.22222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05556E-6 -4.44444E-6 L 0.11319 -4.44444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0.12222 -0.003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093 0.0037 L 0.12413 0.0006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-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/>
      <p:bldP spid="13" grpId="1"/>
      <p:bldP spid="15" grpId="0"/>
      <p:bldP spid="15" grpId="1"/>
      <p:bldP spid="16" grpId="0"/>
      <p:bldP spid="16" grpId="1"/>
      <p:bldP spid="18" grpId="0"/>
      <p:bldP spid="19" grpId="0"/>
      <p:bldP spid="19" grpId="1"/>
      <p:bldP spid="20" grpId="1"/>
      <p:bldP spid="21" grpId="0"/>
      <p:bldP spid="22" grpId="0"/>
      <p:bldP spid="22" grpId="1"/>
      <p:bldP spid="23" grpId="0"/>
      <p:bldP spid="23" grpId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Рисунок 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4686300" cy="1828800"/>
          </a:xfrm>
          <a:prstGeom prst="rect">
            <a:avLst/>
          </a:prstGeom>
          <a:noFill/>
        </p:spPr>
      </p:pic>
      <p:pic>
        <p:nvPicPr>
          <p:cNvPr id="34819" name="Рисунок 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4686300" cy="1828800"/>
          </a:xfrm>
          <a:prstGeom prst="rect">
            <a:avLst/>
          </a:prstGeom>
          <a:noFill/>
        </p:spPr>
      </p:pic>
      <p:pic>
        <p:nvPicPr>
          <p:cNvPr id="34818" name="Рисунок 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0"/>
            <a:ext cx="4629150" cy="1838325"/>
          </a:xfrm>
          <a:prstGeom prst="rect">
            <a:avLst/>
          </a:prstGeom>
          <a:noFill/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681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 w="152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dirty="0"/>
              <a:t>   </a:t>
            </a:r>
            <a:r>
              <a:rPr lang="ru-RU" sz="1800" dirty="0">
                <a:solidFill>
                  <a:schemeClr val="bg1"/>
                </a:solidFill>
              </a:rPr>
              <a:t>Следующий слайд             Следующий слайд   </a:t>
            </a:r>
          </a:p>
        </p:txBody>
      </p:sp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>
            <a:off x="5181600" y="838200"/>
            <a:ext cx="2819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Пира | мида</a:t>
            </a:r>
          </a:p>
        </p:txBody>
      </p:sp>
      <p:sp>
        <p:nvSpPr>
          <p:cNvPr id="34827" name="WordArt 11"/>
          <p:cNvSpPr>
            <a:spLocks noChangeArrowheads="1" noChangeShapeType="1" noTextEdit="1"/>
          </p:cNvSpPr>
          <p:nvPr/>
        </p:nvSpPr>
        <p:spPr bwMode="auto">
          <a:xfrm>
            <a:off x="5334000" y="2743200"/>
            <a:ext cx="2514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Мод | уль</a:t>
            </a:r>
          </a:p>
        </p:txBody>
      </p:sp>
      <p:sp>
        <p:nvSpPr>
          <p:cNvPr id="34828" name="WordArt 12"/>
          <p:cNvSpPr>
            <a:spLocks noChangeArrowheads="1" noChangeShapeType="1" noTextEdit="1"/>
          </p:cNvSpPr>
          <p:nvPr/>
        </p:nvSpPr>
        <p:spPr bwMode="auto">
          <a:xfrm>
            <a:off x="5334000" y="4800600"/>
            <a:ext cx="259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Акси | ома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4648200" y="457200"/>
            <a:ext cx="3352800" cy="1752600"/>
          </a:xfrm>
          <a:prstGeom prst="rect">
            <a:avLst/>
          </a:prstGeom>
          <a:solidFill>
            <a:schemeClr val="tx2"/>
          </a:solidFill>
          <a:ln w="152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Ответ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648200" y="2362200"/>
            <a:ext cx="3352800" cy="1752600"/>
          </a:xfrm>
          <a:prstGeom prst="rect">
            <a:avLst/>
          </a:prstGeom>
          <a:solidFill>
            <a:schemeClr val="tx2"/>
          </a:solidFill>
          <a:ln w="152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Ответ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4648200" y="4267200"/>
            <a:ext cx="3352800" cy="1752600"/>
          </a:xfrm>
          <a:prstGeom prst="rect">
            <a:avLst/>
          </a:prstGeom>
          <a:solidFill>
            <a:schemeClr val="tx2"/>
          </a:solidFill>
          <a:ln w="152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Ответ</a:t>
            </a: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Alenina Natalya</a:t>
            </a: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8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48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5"/>
                  </p:tgtEl>
                </p:cond>
              </p:nextCondLst>
            </p:seq>
          </p:childTnLst>
        </p:cTn>
      </p:par>
    </p:tnLst>
    <p:bldLst>
      <p:bldP spid="34822" grpId="0" animBg="1"/>
      <p:bldP spid="34826" grpId="0" animBg="1"/>
      <p:bldP spid="34827" grpId="0" animBg="1"/>
      <p:bldP spid="34828" grpId="0" animBg="1"/>
      <p:bldP spid="34823" grpId="0" animBg="1"/>
      <p:bldP spid="34824" grpId="0" animBg="1"/>
      <p:bldP spid="348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00" y="4000504"/>
            <a:ext cx="53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4000504"/>
            <a:ext cx="1819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АКСИ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4000504"/>
            <a:ext cx="1697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ОМА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4000504"/>
            <a:ext cx="657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 w="152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dirty="0"/>
              <a:t>   </a:t>
            </a:r>
            <a:r>
              <a:rPr lang="ru-RU" sz="1800" dirty="0">
                <a:solidFill>
                  <a:schemeClr val="bg1"/>
                </a:solidFill>
              </a:rPr>
              <a:t>Следующий слайд             Следующий слайд   </a:t>
            </a: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Alenina Natalya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2604 -4.44444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12378 -4.44444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Рисунок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14350"/>
            <a:ext cx="4676775" cy="1847850"/>
          </a:xfrm>
          <a:prstGeom prst="rect">
            <a:avLst/>
          </a:prstGeom>
          <a:noFill/>
        </p:spPr>
      </p:pic>
      <p:pic>
        <p:nvPicPr>
          <p:cNvPr id="33799" name="Рисунок 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62200"/>
            <a:ext cx="4610100" cy="1828800"/>
          </a:xfrm>
          <a:prstGeom prst="rect">
            <a:avLst/>
          </a:prstGeom>
          <a:noFill/>
        </p:spPr>
      </p:pic>
      <p:pic>
        <p:nvPicPr>
          <p:cNvPr id="33798" name="Рисунок 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91000"/>
            <a:ext cx="4686300" cy="1828800"/>
          </a:xfrm>
          <a:prstGeom prst="rect">
            <a:avLst/>
          </a:prstGeom>
          <a:noFill/>
        </p:spPr>
      </p:pic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80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 w="152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dirty="0"/>
              <a:t>   </a:t>
            </a:r>
            <a:r>
              <a:rPr lang="ru-RU" sz="1800" dirty="0">
                <a:solidFill>
                  <a:schemeClr val="bg1"/>
                </a:solidFill>
              </a:rPr>
              <a:t>Следующий слайд             Следующий слайд   </a:t>
            </a:r>
          </a:p>
        </p:txBody>
      </p:sp>
      <p:sp>
        <p:nvSpPr>
          <p:cNvPr id="33806" name="WordArt 14"/>
          <p:cNvSpPr>
            <a:spLocks noChangeArrowheads="1" noChangeShapeType="1" noTextEdit="1"/>
          </p:cNvSpPr>
          <p:nvPr/>
        </p:nvSpPr>
        <p:spPr bwMode="auto">
          <a:xfrm>
            <a:off x="5181600" y="838200"/>
            <a:ext cx="2819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Вер | шина</a:t>
            </a:r>
          </a:p>
        </p:txBody>
      </p:sp>
      <p:sp>
        <p:nvSpPr>
          <p:cNvPr id="33807" name="WordArt 15"/>
          <p:cNvSpPr>
            <a:spLocks noChangeArrowheads="1" noChangeShapeType="1" noTextEdit="1"/>
          </p:cNvSpPr>
          <p:nvPr/>
        </p:nvSpPr>
        <p:spPr bwMode="auto">
          <a:xfrm>
            <a:off x="5334000" y="2743200"/>
            <a:ext cx="2514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До | ля</a:t>
            </a:r>
          </a:p>
        </p:txBody>
      </p:sp>
      <p:sp>
        <p:nvSpPr>
          <p:cNvPr id="33808" name="WordArt 16"/>
          <p:cNvSpPr>
            <a:spLocks noChangeArrowheads="1" noChangeShapeType="1" noTextEdit="1"/>
          </p:cNvSpPr>
          <p:nvPr/>
        </p:nvSpPr>
        <p:spPr bwMode="auto">
          <a:xfrm>
            <a:off x="5334000" y="4800600"/>
            <a:ext cx="259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За | дача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4953000" y="457200"/>
            <a:ext cx="3352800" cy="1752600"/>
          </a:xfrm>
          <a:prstGeom prst="rect">
            <a:avLst/>
          </a:prstGeom>
          <a:solidFill>
            <a:schemeClr val="tx2"/>
          </a:solidFill>
          <a:ln w="152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Ответ</a:t>
            </a: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4953000" y="2362200"/>
            <a:ext cx="3352800" cy="1752600"/>
          </a:xfrm>
          <a:prstGeom prst="rect">
            <a:avLst/>
          </a:prstGeom>
          <a:solidFill>
            <a:schemeClr val="tx2"/>
          </a:solidFill>
          <a:ln w="152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Ответ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4953000" y="4267200"/>
            <a:ext cx="3352800" cy="1752600"/>
          </a:xfrm>
          <a:prstGeom prst="rect">
            <a:avLst/>
          </a:prstGeom>
          <a:solidFill>
            <a:schemeClr val="tx2"/>
          </a:solidFill>
          <a:ln w="152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Ответ</a:t>
            </a: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Alenina Natalya</a:t>
            </a: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8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8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38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5"/>
                  </p:tgtEl>
                </p:cond>
              </p:nextCondLst>
            </p:seq>
          </p:childTnLst>
        </p:cTn>
      </p:par>
    </p:tnLst>
    <p:bldLst>
      <p:bldP spid="33802" grpId="0" animBg="1"/>
      <p:bldP spid="33806" grpId="0" animBg="1"/>
      <p:bldP spid="33807" grpId="0" animBg="1"/>
      <p:bldP spid="33808" grpId="0" animBg="1"/>
      <p:bldP spid="33803" grpId="0" animBg="1"/>
      <p:bldP spid="33804" grpId="0" animBg="1"/>
      <p:bldP spid="338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56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4214818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4214818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4214818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4214818"/>
            <a:ext cx="857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4214818"/>
            <a:ext cx="17145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УЛЬ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 w="152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dirty="0"/>
              <a:t>   </a:t>
            </a:r>
            <a:r>
              <a:rPr lang="ru-RU" sz="1800" dirty="0">
                <a:solidFill>
                  <a:schemeClr val="bg1"/>
                </a:solidFill>
              </a:rPr>
              <a:t>Следующий слайд             Следующий слайд   </a:t>
            </a: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Alenina Natalya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347 C 0.00191 0.02963 0.00399 0.0632 0.01042 0.0838 C 0.01684 0.10417 0.02552 0.11297 0.03871 0.11922 C 0.05191 0.12524 0.07639 0.12662 0.08924 0.12153 C 0.10226 0.11644 0.11233 0.10834 0.11615 0.08843 C 0.11996 0.06852 0.11267 0.01621 0.11163 0.00093 " pathEditMode="relative" rAng="0" ptsTypes="aaaa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6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91 -0.02153 0.00399 -0.04283 0 -0.05741 C -0.004 -0.07199 -0.0132 -0.08148 -0.02413 -0.08727 C -0.03507 -0.09306 -0.05313 -0.09236 -0.06545 -0.0919 C -0.07778 -0.09144 -0.09028 -0.08982 -0.09827 -0.08496 C -0.10625 -0.08009 -0.11094 -0.0757 -0.11372 -0.06204 C -0.1165 -0.04838 -0.11511 -0.01412 -0.11545 -0.00232 " pathEditMode="relative" ptsTypes="aaaaa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30521 -4.44444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172</Words>
  <Application>Microsoft Office PowerPoint</Application>
  <PresentationFormat>Экран (4:3)</PresentationFormat>
  <Paragraphs>83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Ребусы по математике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Ребусы по математике</dc:title>
  <dc:creator>Alenina Natalya</dc:creator>
  <cp:lastModifiedBy>dom</cp:lastModifiedBy>
  <cp:revision>17</cp:revision>
  <dcterms:created xsi:type="dcterms:W3CDTF">2011-12-20T09:49:59Z</dcterms:created>
  <dcterms:modified xsi:type="dcterms:W3CDTF">2012-03-06T07:40:02Z</dcterms:modified>
</cp:coreProperties>
</file>