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236F-53B2-409F-B989-811AFA085244}" type="datetimeFigureOut">
              <a:rPr lang="ru-RU" smtClean="0"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7475-221D-435C-B711-A546B9C8A72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ENA\&#1056;&#1072;&#1073;&#1086;&#1095;&#1080;&#1081;%20&#1089;&#1090;&#1086;&#1083;\&#1053;&#1086;&#1074;&#1072;&#1103;%20&#1087;&#1072;&#1087;&#1082;&#1072;\04ha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ENA\&#1056;&#1072;&#1073;&#1086;&#1095;&#1080;&#1081;%20&#1089;&#1090;&#1086;&#1083;\&#1053;&#1086;&#1074;&#1072;&#1103;%20&#1087;&#1072;&#1087;&#1082;&#1072;\55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8072494" cy="40773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57150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МОУ Дивногорская СОШ</a:t>
            </a:r>
            <a:endParaRPr lang="ru-RU" sz="3200" b="1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105532"/>
            <a:ext cx="8543940" cy="75246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Выполнено учителем математики Коробкиной Е.Ю.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857232"/>
            <a:ext cx="7501022" cy="13971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Возникновение и развитие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геометрии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istral" pitchFamily="66" charset="0"/>
              </a:rPr>
              <a:t>«Все боится времени, но само время боится пирамид»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4" name="04h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145094"/>
            <a:ext cx="5807652" cy="435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istral" pitchFamily="66" charset="0"/>
              </a:rPr>
              <a:t>ГЕОМЕТРИЯ- «ИЗМЕРЕНИЕ ЗЕМЛИ»</a:t>
            </a:r>
            <a:endParaRPr lang="ru-RU" sz="5400" dirty="0">
              <a:latin typeface="Mistral" pitchFamily="66" charset="0"/>
            </a:endParaRPr>
          </a:p>
        </p:txBody>
      </p:sp>
      <p:pic>
        <p:nvPicPr>
          <p:cNvPr id="4098" name="Picture 2" descr="Smilg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858048" cy="41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14290"/>
            <a:ext cx="4857784" cy="1214446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Mistral" pitchFamily="66" charset="0"/>
              </a:rPr>
              <a:t>ЕВКЛИД</a:t>
            </a:r>
            <a:endParaRPr lang="ru-RU" sz="6600" dirty="0">
              <a:latin typeface="Mistral" pitchFamily="66" charset="0"/>
            </a:endParaRPr>
          </a:p>
        </p:txBody>
      </p:sp>
      <p:pic>
        <p:nvPicPr>
          <p:cNvPr id="5122" name="Picture 2" descr="200px-Eukli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357554" cy="624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900450"/>
            <a:ext cx="2928958" cy="35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istral" pitchFamily="66" charset="0"/>
              </a:rPr>
              <a:t>«В ГЕОМЕТРИИ НЕТ ЦАРСКОЙ ДОРОГИ».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6146" name="Picture 2" descr="Hiero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43050"/>
            <a:ext cx="3143240" cy="482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16430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Monotype Corsiva" pitchFamily="66" charset="0"/>
              </a:rPr>
              <a:t>Изучайте геометрию и Вы станете хорошими специалистами!</a:t>
            </a:r>
            <a:endParaRPr lang="ru-RU" dirty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5" name="Picture 3" descr="C:\Documents and Settings\LENA\Мои документы\Мои рисунки\1191268972_c4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8290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Mistral" pitchFamily="66" charset="0"/>
              </a:rPr>
              <a:t>ВРЕМЕНА ПЕРВОБЫТНЫХ ЛЮДЕЙ….</a:t>
            </a:r>
            <a:endParaRPr lang="ru-RU" sz="4800" dirty="0">
              <a:latin typeface="Mistral" pitchFamily="66" charset="0"/>
            </a:endParaRPr>
          </a:p>
        </p:txBody>
      </p:sp>
      <p:pic>
        <p:nvPicPr>
          <p:cNvPr id="4" name="Содержимое 3" descr="Evol2i.bmp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1428728" y="1357298"/>
            <a:ext cx="6286543" cy="46931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istral" pitchFamily="66" charset="0"/>
              </a:rPr>
              <a:t>200 ТЫСЯЧ ЛЕТ НАЗАД…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1026" name="Picture 2" descr="C:\Documents and Settings\LENA\Рабочий стол\Новая папка\oru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3731974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LENA\Рабочий стол\Новая папка\topor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349208" cy="2500330"/>
          </a:xfrm>
          <a:prstGeom prst="rect">
            <a:avLst/>
          </a:prstGeom>
          <a:noFill/>
        </p:spPr>
      </p:pic>
      <p:pic>
        <p:nvPicPr>
          <p:cNvPr id="4" name="Содержимое 3" descr="skrebi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6512" y="3857628"/>
            <a:ext cx="2439245" cy="2714644"/>
          </a:xfrm>
        </p:spPr>
      </p:pic>
      <p:pic>
        <p:nvPicPr>
          <p:cNvPr id="1028" name="Picture 4" descr="C:\Documents and Settings\LENA\Рабочий стол\Новая папка\stone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142984"/>
            <a:ext cx="22466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istral" pitchFamily="66" charset="0"/>
              </a:rPr>
              <a:t>ГЕОМЕТРИЯ В ЖИЗЩНИ ЛЮДЕЙ…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3357586" cy="4403234"/>
          </a:xfrm>
        </p:spPr>
      </p:pic>
      <p:pic>
        <p:nvPicPr>
          <p:cNvPr id="7171" name="Picture 3" descr="C:\Documents and Settings\LENA\Рабочий стол\Новая папка\nefer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53730"/>
            <a:ext cx="3571900" cy="39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istral" pitchFamily="66" charset="0"/>
              </a:rPr>
              <a:t>ГЕОМЕТРИЯ В СТРОИТЕЛЬСТВЕ</a:t>
            </a:r>
            <a:endParaRPr lang="ru-RU" dirty="0">
              <a:latin typeface="Mistral" pitchFamily="66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14480" y="1428736"/>
          <a:ext cx="5736446" cy="4786346"/>
        </p:xfrm>
        <a:graphic>
          <a:graphicData uri="http://schemas.openxmlformats.org/presentationml/2006/ole">
            <p:oleObj spid="_x0000_s2050" name="Видео-клип" r:id="rId3" imgW="6114286" imgH="4839375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istral" pitchFamily="66" charset="0"/>
              </a:rPr>
              <a:t>ДРЕВНИЙ ЕГИПЕТ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4" name="5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643051"/>
            <a:ext cx="6238917" cy="467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Mistral" pitchFamily="66" charset="0"/>
              </a:rPr>
              <a:t>ВАВИЛОН</a:t>
            </a:r>
            <a:endParaRPr lang="ru-RU" sz="7200" dirty="0">
              <a:latin typeface="Mistral" pitchFamily="66" charset="0"/>
            </a:endParaRPr>
          </a:p>
        </p:txBody>
      </p:sp>
      <p:pic>
        <p:nvPicPr>
          <p:cNvPr id="4" name="Содержимое 3" descr="1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11208"/>
            <a:ext cx="6858048" cy="51171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istral" pitchFamily="66" charset="0"/>
              </a:rPr>
              <a:t>ПЕРВОЕ КОЛЕСО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3074" name="Picture 2" descr="C:\Documents and Settings\LENA\Рабочий стол\Новая пап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3156937" cy="2643206"/>
          </a:xfrm>
          <a:prstGeom prst="rect">
            <a:avLst/>
          </a:prstGeom>
          <a:noFill/>
        </p:spPr>
      </p:pic>
      <p:pic>
        <p:nvPicPr>
          <p:cNvPr id="3075" name="Picture 3" descr="C:\Documents and Settings\LENA\Рабочий стол\Новая папка\eg03604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071834" cy="3021136"/>
          </a:xfrm>
          <a:prstGeom prst="rect">
            <a:avLst/>
          </a:prstGeom>
          <a:noFill/>
        </p:spPr>
      </p:pic>
      <p:pic>
        <p:nvPicPr>
          <p:cNvPr id="4" name="Содержимое 3" descr="K5739I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1802" y="3357562"/>
            <a:ext cx="2888580" cy="3214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istral" pitchFamily="66" charset="0"/>
              </a:rPr>
              <a:t>«Не знающие геометрии не допускаются!»</a:t>
            </a:r>
            <a:endParaRPr lang="ru-RU" sz="6600" dirty="0">
              <a:latin typeface="Mistral" pitchFamily="66" charset="0"/>
            </a:endParaRPr>
          </a:p>
        </p:txBody>
      </p:sp>
      <p:pic>
        <p:nvPicPr>
          <p:cNvPr id="4" name="Содержимое 3" descr="0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994220"/>
            <a:ext cx="4429156" cy="47410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67</Words>
  <Application>Microsoft Office PowerPoint</Application>
  <PresentationFormat>Экран (4:3)</PresentationFormat>
  <Paragraphs>17</Paragraphs>
  <Slides>14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Видео-клип</vt:lpstr>
      <vt:lpstr>МОУ Дивногорская СОШ</vt:lpstr>
      <vt:lpstr>ВРЕМЕНА ПЕРВОБЫТНЫХ ЛЮДЕЙ….</vt:lpstr>
      <vt:lpstr>200 ТЫСЯЧ ЛЕТ НАЗАД…</vt:lpstr>
      <vt:lpstr>ГЕОМЕТРИЯ В ЖИЗЩНИ ЛЮДЕЙ…</vt:lpstr>
      <vt:lpstr>ГЕОМЕТРИЯ В СТРОИТЕЛЬСТВЕ</vt:lpstr>
      <vt:lpstr>ДРЕВНИЙ ЕГИПЕТ</vt:lpstr>
      <vt:lpstr>ВАВИЛОН</vt:lpstr>
      <vt:lpstr>ПЕРВОЕ КОЛЕСО</vt:lpstr>
      <vt:lpstr>«Не знающие геометрии не допускаются!»</vt:lpstr>
      <vt:lpstr>«Все боится времени, но само время боится пирамид»</vt:lpstr>
      <vt:lpstr>ГЕОМЕТРИЯ- «ИЗМЕРЕНИЕ ЗЕМЛИ»</vt:lpstr>
      <vt:lpstr>ЕВКЛИД</vt:lpstr>
      <vt:lpstr>«В ГЕОМЕТРИИ НЕТ ЦАРСКОЙ ДОРОГИ».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Дивногорская СОШ</dc:title>
  <dc:creator>LENA</dc:creator>
  <cp:lastModifiedBy>LENA</cp:lastModifiedBy>
  <cp:revision>12</cp:revision>
  <dcterms:created xsi:type="dcterms:W3CDTF">2010-09-02T15:41:37Z</dcterms:created>
  <dcterms:modified xsi:type="dcterms:W3CDTF">2010-09-02T17:38:21Z</dcterms:modified>
</cp:coreProperties>
</file>