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13" autoAdjust="0"/>
    <p:restoredTop sz="94630" autoAdjust="0"/>
  </p:normalViewPr>
  <p:slideViewPr>
    <p:cSldViewPr>
      <p:cViewPr varScale="1">
        <p:scale>
          <a:sx n="70" d="100"/>
          <a:sy n="70" d="100"/>
        </p:scale>
        <p:origin x="-55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comb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//commons.wikimedia.org/wiki/File:BillGates_Signature.svg?uselang=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Билл </a:t>
            </a:r>
            <a:r>
              <a:rPr lang="ru-RU" sz="6000" dirty="0" smtClean="0"/>
              <a:t>Гейтс </a:t>
            </a:r>
            <a:endParaRPr lang="ru-RU" sz="6000" dirty="0"/>
          </a:p>
        </p:txBody>
      </p:sp>
      <p:pic>
        <p:nvPicPr>
          <p:cNvPr id="11" name="Содержимое 10" descr="microsoft-gate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2285992"/>
            <a:ext cx="2857500" cy="4000500"/>
          </a:xfrm>
        </p:spPr>
      </p:pic>
      <p:sp>
        <p:nvSpPr>
          <p:cNvPr id="12" name="TextBox 11"/>
          <p:cNvSpPr txBox="1"/>
          <p:nvPr/>
        </p:nvSpPr>
        <p:spPr>
          <a:xfrm>
            <a:off x="3786182" y="2857496"/>
            <a:ext cx="45720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 Билле в презентации: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Досье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Детство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/>
              <a:t>Основание Microsoft</a:t>
            </a:r>
            <a:endParaRPr lang="ru-RU" sz="28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Основание Microsoft</a:t>
            </a:r>
            <a:endParaRPr lang="ru-RU" dirty="0"/>
          </a:p>
        </p:txBody>
      </p:sp>
      <p:pic>
        <p:nvPicPr>
          <p:cNvPr id="5" name="Содержимое 4" descr="124897856350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829594"/>
            <a:ext cx="3048000" cy="406717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 smtClean="0"/>
              <a:t>В середине 1970-х годов операционная система CP/M была наиболее популярной системой для компьютеров на базе Intel 8080 и Zilog Z80. В 1980 году компания IBM начала поиск подходящей операционной системы для персонального компьютера IBM PC. Первоначально планировалось использовать для него именно CP/M. Проводились переговоры с компанией Digital </a:t>
            </a:r>
            <a:r>
              <a:rPr lang="ru-RU" dirty="0" err="1" smtClean="0"/>
              <a:t>Research</a:t>
            </a:r>
            <a:r>
              <a:rPr lang="ru-RU" dirty="0" smtClean="0"/>
              <a:t>, принадлежавшей Гэри </a:t>
            </a:r>
            <a:r>
              <a:rPr lang="ru-RU" dirty="0" err="1" smtClean="0"/>
              <a:t>Килдаллу</a:t>
            </a:r>
            <a:r>
              <a:rPr lang="ru-RU" dirty="0" smtClean="0"/>
              <a:t> (</a:t>
            </a:r>
            <a:r>
              <a:rPr lang="ru-RU" i="1" dirty="0" err="1" smtClean="0"/>
              <a:t>Gary</a:t>
            </a:r>
            <a:r>
              <a:rPr lang="ru-RU" i="1" dirty="0" smtClean="0"/>
              <a:t> </a:t>
            </a:r>
            <a:r>
              <a:rPr lang="ru-RU" i="1" dirty="0" err="1" smtClean="0"/>
              <a:t>Kildall</a:t>
            </a:r>
            <a:r>
              <a:rPr lang="ru-RU" dirty="0" smtClean="0"/>
              <a:t>) и его жене. Однако сделка не состоялась, и IBM заключила договор с небольшой фирмой Microsoft (мать владельца которой — Билла Гейтса — была председателем исполнительного комитета в United </a:t>
            </a:r>
            <a:r>
              <a:rPr lang="ru-RU" dirty="0" err="1" smtClean="0"/>
              <a:t>Way</a:t>
            </a:r>
            <a:r>
              <a:rPr lang="ru-RU" dirty="0" smtClean="0"/>
              <a:t> </a:t>
            </a:r>
            <a:r>
              <a:rPr lang="ru-RU" dirty="0" err="1" smtClean="0"/>
              <a:t>International</a:t>
            </a:r>
            <a:r>
              <a:rPr lang="ru-RU" dirty="0" smtClean="0"/>
              <a:t>, вместе сразу с двумя очень влиятельными руководителями монстра компьютерного рынка IBM Джоном Опелем и Джоном </a:t>
            </a:r>
            <a:r>
              <a:rPr lang="ru-RU" dirty="0" err="1" smtClean="0"/>
              <a:t>Эйкерсом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Основание Microsoft</a:t>
            </a:r>
            <a:endParaRPr lang="ru-RU" dirty="0"/>
          </a:p>
        </p:txBody>
      </p:sp>
      <p:pic>
        <p:nvPicPr>
          <p:cNvPr id="5" name="Содержимое 4" descr="739766477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2143116"/>
            <a:ext cx="4286036" cy="300022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Microsoft не имела собственной ОС для процессоров Intel 8086, поэтому лицензировала у компании </a:t>
            </a:r>
            <a:r>
              <a:rPr lang="ru-RU" dirty="0" err="1" smtClean="0"/>
              <a:t>Seattle</a:t>
            </a:r>
            <a:r>
              <a:rPr lang="ru-RU" dirty="0" smtClean="0"/>
              <a:t> Computer </a:t>
            </a:r>
            <a:r>
              <a:rPr lang="ru-RU" dirty="0" err="1" smtClean="0"/>
              <a:t>Products</a:t>
            </a:r>
            <a:r>
              <a:rPr lang="ru-RU" dirty="0" smtClean="0"/>
              <a:t> систему 86-DOS (QDOS), которая являлась 16-битным клоном CP/M. В дальнейшем Microsoft полностью выкупила права на 86-DOS, после чего, поработав над ней, полностью адаптировала её на персональные компьютеры IBM, заработав 50 000$. Так появилась операционная система MS-DOS и </a:t>
            </a:r>
            <a:r>
              <a:rPr lang="ru-RU" dirty="0" err="1" smtClean="0"/>
              <a:t>началость</a:t>
            </a:r>
            <a:r>
              <a:rPr lang="ru-RU" dirty="0" smtClean="0"/>
              <a:t> сотрудничество Microsoft и IBM.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/>
              <a:t>Основание Microsoft</a:t>
            </a:r>
            <a:endParaRPr lang="ru-RU" dirty="0"/>
          </a:p>
        </p:txBody>
      </p:sp>
      <p:pic>
        <p:nvPicPr>
          <p:cNvPr id="5" name="Содержимое 4" descr="id42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2428868"/>
            <a:ext cx="4840302" cy="2420151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3504" y="1643050"/>
            <a:ext cx="3657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Далее Microsoft работает над совершенно новой операционной системой, идея которой подсмотрена у </a:t>
            </a:r>
            <a:r>
              <a:rPr lang="ru-RU" dirty="0" err="1" smtClean="0"/>
              <a:t>Xerox</a:t>
            </a:r>
            <a:r>
              <a:rPr lang="ru-RU" dirty="0" smtClean="0"/>
              <a:t> и </a:t>
            </a:r>
            <a:r>
              <a:rPr lang="ru-RU" dirty="0" err="1" smtClean="0"/>
              <a:t>Apple</a:t>
            </a:r>
            <a:r>
              <a:rPr lang="ru-RU" dirty="0" smtClean="0"/>
              <a:t>. Сотрудничество с IBM продолжалось и 20 ноября 1985 года появилась новая операционная система Microsoft </a:t>
            </a:r>
            <a:r>
              <a:rPr lang="ru-RU" dirty="0" err="1" smtClean="0"/>
              <a:t>Windows</a:t>
            </a:r>
            <a:r>
              <a:rPr lang="ru-RU" dirty="0" smtClean="0"/>
              <a:t>. Так началась эпоха </a:t>
            </a:r>
            <a:r>
              <a:rPr lang="ru-RU" dirty="0" err="1" smtClean="0"/>
              <a:t>Windows</a:t>
            </a:r>
            <a:r>
              <a:rPr lang="ru-RU" dirty="0" smtClean="0"/>
              <a:t> — операционная система, прославившая и сделавшая богатейшим человеком Гейтса.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357918" y="64886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Билл </a:t>
            </a:r>
            <a:r>
              <a:rPr lang="ru-RU" sz="4800" dirty="0" err="1" smtClean="0"/>
              <a:t>Гейст</a:t>
            </a:r>
            <a:endParaRPr lang="ru-RU" sz="4800" dirty="0"/>
          </a:p>
        </p:txBody>
      </p:sp>
      <p:pic>
        <p:nvPicPr>
          <p:cNvPr id="7" name="Содержимое 6" descr="BillGates2012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928934"/>
            <a:ext cx="2540000" cy="33401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Имя при </a:t>
            </a:r>
            <a:r>
              <a:rPr lang="ru-RU" dirty="0" err="1" smtClean="0"/>
              <a:t>рождении:Уильям</a:t>
            </a:r>
            <a:r>
              <a:rPr lang="ru-RU" dirty="0" smtClean="0"/>
              <a:t> Генри Гейтс III</a:t>
            </a:r>
          </a:p>
          <a:p>
            <a:r>
              <a:rPr lang="ru-RU" dirty="0" smtClean="0"/>
              <a:t>Род </a:t>
            </a:r>
            <a:r>
              <a:rPr lang="ru-RU" dirty="0" err="1" smtClean="0"/>
              <a:t>деятельности:Сопредседатель</a:t>
            </a:r>
            <a:r>
              <a:rPr lang="ru-RU" dirty="0" smtClean="0"/>
              <a:t> Фонда Билла и </a:t>
            </a:r>
            <a:r>
              <a:rPr lang="ru-RU" dirty="0" err="1" smtClean="0"/>
              <a:t>Мелинды</a:t>
            </a:r>
            <a:r>
              <a:rPr lang="ru-RU" dirty="0" smtClean="0"/>
              <a:t> Гейтс</a:t>
            </a:r>
            <a:br>
              <a:rPr lang="ru-RU" dirty="0" smtClean="0"/>
            </a:br>
            <a:r>
              <a:rPr lang="ru-RU" dirty="0" smtClean="0"/>
              <a:t>Председатель совета директоров Microsoft</a:t>
            </a:r>
          </a:p>
          <a:p>
            <a:r>
              <a:rPr lang="ru-RU" dirty="0" smtClean="0"/>
              <a:t>Дата рождения:28 октября 1955 57 лет</a:t>
            </a:r>
          </a:p>
          <a:p>
            <a:r>
              <a:rPr lang="ru-RU" dirty="0" smtClean="0"/>
              <a:t>Место рождения:Сиэтл, США</a:t>
            </a:r>
          </a:p>
          <a:p>
            <a:r>
              <a:rPr lang="ru-RU" dirty="0" smtClean="0"/>
              <a:t>Гражданство:США</a:t>
            </a:r>
          </a:p>
          <a:p>
            <a:r>
              <a:rPr lang="ru-RU" dirty="0" smtClean="0"/>
              <a:t>Отец:Уильям Генри Гейтс II</a:t>
            </a:r>
          </a:p>
          <a:p>
            <a:r>
              <a:rPr lang="ru-RU" dirty="0" smtClean="0"/>
              <a:t>Мать:Мэри Максвелл Гейтс</a:t>
            </a:r>
          </a:p>
          <a:p>
            <a:r>
              <a:rPr lang="ru-RU" dirty="0" smtClean="0"/>
              <a:t>Супруга:Мелинда Гейтс</a:t>
            </a:r>
          </a:p>
          <a:p>
            <a:r>
              <a:rPr lang="ru-RU" dirty="0" err="1" smtClean="0"/>
              <a:t>Дети:Дженнифер</a:t>
            </a:r>
            <a:r>
              <a:rPr lang="ru-RU" dirty="0" smtClean="0"/>
              <a:t> </a:t>
            </a:r>
            <a:r>
              <a:rPr lang="ru-RU" dirty="0" err="1" smtClean="0"/>
              <a:t>Катарин</a:t>
            </a:r>
            <a:r>
              <a:rPr lang="ru-RU" dirty="0" smtClean="0"/>
              <a:t> Гейтс,</a:t>
            </a:r>
            <a:br>
              <a:rPr lang="ru-RU" dirty="0" smtClean="0"/>
            </a:br>
            <a:r>
              <a:rPr lang="ru-RU" dirty="0" err="1" smtClean="0"/>
              <a:t>Рори</a:t>
            </a:r>
            <a:r>
              <a:rPr lang="ru-RU" dirty="0" smtClean="0"/>
              <a:t> Джон </a:t>
            </a:r>
            <a:r>
              <a:rPr lang="ru-RU" dirty="0" err="1" smtClean="0"/>
              <a:t>Гейтс,Фиби</a:t>
            </a:r>
            <a:r>
              <a:rPr lang="ru-RU" dirty="0" smtClean="0"/>
              <a:t> Адель Гейтс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 flipH="1">
            <a:off x="-857288" y="1928802"/>
            <a:ext cx="71438" cy="45719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357422" y="1571612"/>
            <a:ext cx="3657600" cy="658368"/>
          </a:xfrm>
        </p:spPr>
        <p:txBody>
          <a:bodyPr/>
          <a:lstStyle/>
          <a:p>
            <a:pPr algn="ctr"/>
            <a:r>
              <a:rPr lang="ru-RU" dirty="0" smtClean="0"/>
              <a:t>Досье</a:t>
            </a:r>
            <a:endParaRPr lang="ru-RU" dirty="0"/>
          </a:p>
        </p:txBody>
      </p:sp>
      <p:pic>
        <p:nvPicPr>
          <p:cNvPr id="1026" name="Picture 2" descr="BillGates Signature.sv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14" y="2500306"/>
            <a:ext cx="1714500" cy="40957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686700" cy="22699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Содержимое 8" descr="bill-gates-family-picture-66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93720"/>
            <a:ext cx="3657600" cy="2423160"/>
          </a:xfrm>
        </p:spPr>
      </p:pic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Гейтс родился в Сиэтле (штат Вашингтон), в семье корпоративного адвоката Уильяма Генри Гейтса II и члена совета директоров </a:t>
            </a:r>
            <a:r>
              <a:rPr lang="ru-RU" dirty="0" err="1" smtClean="0"/>
              <a:t>First</a:t>
            </a:r>
            <a:r>
              <a:rPr lang="ru-RU" dirty="0" smtClean="0"/>
              <a:t> </a:t>
            </a:r>
            <a:r>
              <a:rPr lang="ru-RU" dirty="0" err="1" smtClean="0"/>
              <a:t>Interstate</a:t>
            </a:r>
            <a:r>
              <a:rPr lang="ru-RU" dirty="0" smtClean="0"/>
              <a:t> </a:t>
            </a:r>
            <a:r>
              <a:rPr lang="ru-RU" dirty="0" err="1" smtClean="0"/>
              <a:t>Bank</a:t>
            </a:r>
            <a:r>
              <a:rPr lang="ru-RU" dirty="0" smtClean="0"/>
              <a:t>, </a:t>
            </a:r>
            <a:r>
              <a:rPr lang="ru-RU" dirty="0" err="1" smtClean="0"/>
              <a:t>Pacific</a:t>
            </a:r>
            <a:r>
              <a:rPr lang="ru-RU" dirty="0" smtClean="0"/>
              <a:t> </a:t>
            </a:r>
            <a:r>
              <a:rPr lang="ru-RU" dirty="0" err="1" smtClean="0"/>
              <a:t>Northwest</a:t>
            </a:r>
            <a:r>
              <a:rPr lang="ru-RU" dirty="0" smtClean="0"/>
              <a:t> </a:t>
            </a:r>
            <a:r>
              <a:rPr lang="ru-RU" dirty="0" err="1" smtClean="0"/>
              <a:t>Bell</a:t>
            </a:r>
            <a:r>
              <a:rPr lang="ru-RU" dirty="0" smtClean="0"/>
              <a:t> и национального совета </a:t>
            </a:r>
            <a:r>
              <a:rPr lang="ru-RU" dirty="0" err="1" smtClean="0"/>
              <a:t>United</a:t>
            </a:r>
            <a:r>
              <a:rPr lang="ru-RU" dirty="0" smtClean="0"/>
              <a:t> </a:t>
            </a:r>
            <a:r>
              <a:rPr lang="ru-RU" dirty="0" err="1" smtClean="0"/>
              <a:t>Way</a:t>
            </a:r>
            <a:r>
              <a:rPr lang="ru-RU" dirty="0" smtClean="0"/>
              <a:t> Мэри Максвелл Гейтс. У Гейтса есть 2 сестры: старшая — Кристи и младшая — Либби.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571472" y="357166"/>
            <a:ext cx="8072494" cy="785818"/>
          </a:xfrm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 smtClean="0"/>
              <a:t>Детство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714612" y="1357298"/>
            <a:ext cx="3657600" cy="658368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719" cy="4571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8" name="Содержимое 7" descr="27317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3096077"/>
            <a:ext cx="3657600" cy="2418446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Гейтс учился в самой привилегированной школе Сиэтла, где он смог развить свои навыки программирования на школьном миникомпьютере.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1857420" y="1643050"/>
            <a:ext cx="45719" cy="45719"/>
          </a:xfrm>
          <a:prstGeom prst="roundRect">
            <a:avLst>
              <a:gd name="adj" fmla="val 50000"/>
            </a:avLst>
          </a:prstGeom>
        </p:spPr>
        <p:txBody>
          <a:bodyPr/>
          <a:lstStyle/>
          <a:p>
            <a:r>
              <a:rPr lang="ru-RU" dirty="0" smtClean="0"/>
              <a:t>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071670" y="1500174"/>
            <a:ext cx="3657600" cy="658368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/>
          <a:lstStyle/>
          <a:p>
            <a:pPr algn="ctr"/>
            <a:r>
              <a:rPr lang="ru-RU" dirty="0" smtClean="0"/>
              <a:t>Школьная жизнь</a:t>
            </a:r>
            <a:endParaRPr lang="ru-RU" dirty="0"/>
          </a:p>
        </p:txBody>
      </p:sp>
      <p:sp>
        <p:nvSpPr>
          <p:cNvPr id="7" name="Текст 4"/>
          <p:cNvSpPr txBox="1">
            <a:spLocks/>
          </p:cNvSpPr>
          <p:nvPr/>
        </p:nvSpPr>
        <p:spPr>
          <a:xfrm>
            <a:off x="428596" y="500042"/>
            <a:ext cx="8072494" cy="78581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Детство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47398294_3a10e24365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02744" y="2362200"/>
            <a:ext cx="2566511" cy="38862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371974" y="2362200"/>
            <a:ext cx="3771925" cy="4352948"/>
          </a:xfrm>
        </p:spPr>
        <p:txBody>
          <a:bodyPr>
            <a:normAutofit/>
          </a:bodyPr>
          <a:lstStyle/>
          <a:p>
            <a:r>
              <a:rPr lang="ru-RU" sz="1100" dirty="0" smtClean="0"/>
              <a:t>В тринадцать лет Билл написал свою первую программу – игру «Крестики-нолики» на языке программирования BASIC. Когда время, отведенное Биллу и его другу Полу Аллену для работы в компьютерной лаборатории, истекло, они взломали программу. За взлом компьютеров четырём студентам школы — запретили работать на компьютерах в течение всего лета. Инициатором наказания стала компания Computer </a:t>
            </a:r>
            <a:r>
              <a:rPr lang="ru-RU" sz="1100" dirty="0" err="1" smtClean="0"/>
              <a:t>Center</a:t>
            </a:r>
            <a:r>
              <a:rPr lang="ru-RU" sz="1100" dirty="0" smtClean="0"/>
              <a:t> </a:t>
            </a:r>
            <a:r>
              <a:rPr lang="ru-RU" sz="1100" dirty="0" err="1" smtClean="0"/>
              <a:t>Corporation</a:t>
            </a:r>
            <a:r>
              <a:rPr lang="ru-RU" sz="1100" dirty="0" smtClean="0"/>
              <a:t>, чей компьютер студенты взломали. По истечении наказания студенты предложили компании находить ошибки в их программном обеспечении за возможность работать на компьютерах компании. Компания согласилась и Гейтс с товарищами изучали множество исходных кодов программного обеспечения написанных на таких языках как FORTRAN, LISP, и machine </a:t>
            </a:r>
            <a:r>
              <a:rPr lang="ru-RU" sz="1100" dirty="0" err="1" smtClean="0"/>
              <a:t>language</a:t>
            </a:r>
            <a:r>
              <a:rPr lang="ru-RU" sz="1100" dirty="0" smtClean="0"/>
              <a:t>. Данное сотрудничество продолжалось до 1970 года, пока компания не обанкротилась. В следующем году компания Information </a:t>
            </a:r>
            <a:r>
              <a:rPr lang="ru-RU" sz="1100" dirty="0" err="1" smtClean="0"/>
              <a:t>Sciences</a:t>
            </a:r>
            <a:r>
              <a:rPr lang="ru-RU" sz="1100" dirty="0" smtClean="0"/>
              <a:t>, </a:t>
            </a:r>
            <a:r>
              <a:rPr lang="ru-RU" sz="1100" dirty="0" err="1" smtClean="0"/>
              <a:t>Inc</a:t>
            </a:r>
            <a:r>
              <a:rPr lang="ru-RU" sz="1100" dirty="0" smtClean="0"/>
              <a:t>. наняла четырёх студентов, чтобы написать программу ведения платежных ведомостей.</a:t>
            </a:r>
            <a:endParaRPr lang="ru-RU" sz="11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1071602" y="2071678"/>
            <a:ext cx="71438" cy="7143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714612" y="1571612"/>
            <a:ext cx="3657600" cy="658368"/>
          </a:xfrm>
        </p:spPr>
        <p:txBody>
          <a:bodyPr/>
          <a:lstStyle/>
          <a:p>
            <a:r>
              <a:rPr lang="ru-RU" dirty="0" smtClean="0"/>
              <a:t>13 летний Билл</a:t>
            </a:r>
            <a:endParaRPr lang="ru-RU" dirty="0"/>
          </a:p>
        </p:txBody>
      </p:sp>
      <p:sp>
        <p:nvSpPr>
          <p:cNvPr id="8" name="Текст 4"/>
          <p:cNvSpPr txBox="1">
            <a:spLocks noGrp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Детство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7144150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044420" y="2362200"/>
            <a:ext cx="2483159" cy="3886200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17 лет Гейтс, Пол Аллен и Пол Гилберт основали компанию Traf-O-Data. Цель компании была в создании счетчиков для считывания дорожного трафика и составления отчетов для дорожных инженеров.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>
          <a:xfrm>
            <a:off x="-1143040" y="1714488"/>
            <a:ext cx="45719" cy="45719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2285984" y="1500174"/>
            <a:ext cx="3657600" cy="658368"/>
          </a:xfrm>
        </p:spPr>
        <p:txBody>
          <a:bodyPr/>
          <a:lstStyle/>
          <a:p>
            <a:r>
              <a:rPr lang="ru-RU" dirty="0" smtClean="0"/>
              <a:t>Биллу 17 лет</a:t>
            </a:r>
            <a:endParaRPr lang="ru-RU" dirty="0"/>
          </a:p>
        </p:txBody>
      </p:sp>
      <p:sp>
        <p:nvSpPr>
          <p:cNvPr id="7" name="Текст 4"/>
          <p:cNvSpPr txBox="1">
            <a:spLocks noGrp="1"/>
          </p:cNvSpPr>
          <p:nvPr>
            <p:ph type="title"/>
          </p:nvPr>
        </p:nvSpPr>
        <p:spPr>
          <a:prstGeom prst="roundRect">
            <a:avLst>
              <a:gd name="adj" fmla="val 16667"/>
            </a:avLst>
          </a:prstGeom>
          <a:solidFill>
            <a:schemeClr val="accent1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Детство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43504" y="642918"/>
            <a:ext cx="3587268" cy="265198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Основание Microsoft</a:t>
            </a: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229712" cy="144483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  <p:pic>
        <p:nvPicPr>
          <p:cNvPr id="8" name="Рисунок 7" descr="youngbil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20833" r="20833"/>
          <a:stretch>
            <a:fillRect/>
          </a:stretch>
        </p:blipFill>
        <p:spPr>
          <a:xfrm>
            <a:off x="1071538" y="1000108"/>
            <a:ext cx="4114800" cy="4114800"/>
          </a:xfrm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scene3d>
            <a:camera prst="orthographicFront"/>
            <a:lightRig rig="threePt" dir="t"/>
          </a:scene3d>
          <a:sp3d>
            <a:bevelT prst="slope"/>
          </a:sp3d>
        </p:spPr>
        <p:txBody>
          <a:bodyPr/>
          <a:lstStyle/>
          <a:p>
            <a:r>
              <a:rPr lang="ru-RU" sz="4400" dirty="0" smtClean="0"/>
              <a:t>Основание Microsoft</a:t>
            </a:r>
            <a:endParaRPr lang="ru-RU" dirty="0"/>
          </a:p>
        </p:txBody>
      </p:sp>
      <p:pic>
        <p:nvPicPr>
          <p:cNvPr id="17" name="Содержимое 16" descr="RTEmagicC_6520_jpg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37424"/>
            <a:ext cx="3657600" cy="3651514"/>
          </a:xfrm>
        </p:spPr>
      </p:pic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 1973 году он поступил в Гарвардский университет, где встретил своего будущего компаньона Стива </a:t>
            </a:r>
            <a:r>
              <a:rPr lang="ru-RU" dirty="0" err="1" smtClean="0"/>
              <a:t>Балмера</a:t>
            </a:r>
            <a:r>
              <a:rPr lang="ru-RU" dirty="0" smtClean="0"/>
              <a:t>. Спустя 2 года Гейтс был отчислен, и сразу стал заниматься созданием программного обеспечения</a:t>
            </a:r>
            <a:endParaRPr lang="ru-RU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Основание Microsoft</a:t>
            </a:r>
            <a:endParaRPr lang="ru-RU" dirty="0"/>
          </a:p>
        </p:txBody>
      </p:sp>
      <p:pic>
        <p:nvPicPr>
          <p:cNvPr id="5" name="Содержимое 4" descr="gates-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69584" y="1600200"/>
            <a:ext cx="3232831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1350" dirty="0" smtClean="0"/>
              <a:t>В январе 1975 года американский компьютерный журнал Popular </a:t>
            </a:r>
            <a:r>
              <a:rPr lang="ru-RU" sz="1350" dirty="0" err="1" smtClean="0"/>
              <a:t>Electronics</a:t>
            </a:r>
            <a:r>
              <a:rPr lang="ru-RU" sz="1350" dirty="0" smtClean="0"/>
              <a:t> напечатал статью о новом персональном компьютере Altair 8800. После прочтения статьи, MITS, разработчиком нового компьютера, </a:t>
            </a:r>
            <a:r>
              <a:rPr lang="ru-RU" sz="1350" dirty="0" err="1" smtClean="0"/>
              <a:t>Эдом</a:t>
            </a:r>
            <a:r>
              <a:rPr lang="ru-RU" sz="1350" dirty="0" smtClean="0"/>
              <a:t> </a:t>
            </a:r>
            <a:r>
              <a:rPr lang="ru-RU" sz="1350" dirty="0" err="1" smtClean="0"/>
              <a:t>Робертсом</a:t>
            </a:r>
            <a:r>
              <a:rPr lang="ru-RU" sz="1350" dirty="0" smtClean="0"/>
              <a:t> и сообщил ему, что он и его друзья работали над программным обеспечением данного компьютера. Хотя на самом деле Гейтс и Аллен не имели к Altair 8800 ни какого отношения. Президент MITS пригласил их в свой офис и через несколько недель они уже работали на MITS. Гейтс и Аллен создали компанию «</a:t>
            </a:r>
            <a:r>
              <a:rPr lang="ru-RU" sz="1350" dirty="0" err="1" smtClean="0"/>
              <a:t>Micro-Soft</a:t>
            </a:r>
            <a:r>
              <a:rPr lang="ru-RU" sz="1350" dirty="0" smtClean="0"/>
              <a:t>» специально для разработки программ для MITS, в городе Альбукерке, штат Нью-Мехико. В течение года работы на компанию MITS, дефис в названии компании Гейтса и Аллена </a:t>
            </a:r>
            <a:r>
              <a:rPr lang="ru-RU" sz="1350" dirty="0" err="1" smtClean="0"/>
              <a:t>изчез</a:t>
            </a:r>
            <a:r>
              <a:rPr lang="ru-RU" sz="1350" dirty="0" smtClean="0"/>
              <a:t>, и 26 ноября 1976 года, в Окружном секретариате штата Нью-Мехико была </a:t>
            </a:r>
            <a:r>
              <a:rPr lang="ru-RU" sz="1350" dirty="0" err="1" smtClean="0"/>
              <a:t>зарегестрирована</a:t>
            </a:r>
            <a:r>
              <a:rPr lang="ru-RU" sz="1350" dirty="0" smtClean="0"/>
              <a:t> новая торговая марка «Microsoft».</a:t>
            </a:r>
            <a:endParaRPr lang="ru-RU" sz="135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156</TotalTime>
  <Words>693</Words>
  <Application>Microsoft Office PowerPoint</Application>
  <PresentationFormat>Экран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Билл Гейтс </vt:lpstr>
      <vt:lpstr>Билл Гейст</vt:lpstr>
      <vt:lpstr> </vt:lpstr>
      <vt:lpstr>  </vt:lpstr>
      <vt:lpstr>Детство</vt:lpstr>
      <vt:lpstr>Детство</vt:lpstr>
      <vt:lpstr>Основание Microsoft</vt:lpstr>
      <vt:lpstr>Основание Microsoft</vt:lpstr>
      <vt:lpstr>Основание Microsoft</vt:lpstr>
      <vt:lpstr>Основание Microsoft</vt:lpstr>
      <vt:lpstr>Основание Microsoft</vt:lpstr>
      <vt:lpstr>Основание Microsoft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Билл Гейст. </dc:title>
  <dc:creator>Администратор</dc:creator>
  <cp:lastModifiedBy>user</cp:lastModifiedBy>
  <cp:revision>19</cp:revision>
  <dcterms:created xsi:type="dcterms:W3CDTF">2013-02-07T11:53:43Z</dcterms:created>
  <dcterms:modified xsi:type="dcterms:W3CDTF">2013-03-07T05:26:24Z</dcterms:modified>
</cp:coreProperties>
</file>