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3286148" cy="1571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214554"/>
            <a:ext cx="3286148" cy="40005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3214710" cy="1219199"/>
          </a:xfrm>
        </p:spPr>
        <p:txBody>
          <a:bodyPr anchor="t">
            <a:noAutofit/>
          </a:bodyPr>
          <a:lstStyle>
            <a:lvl1pPr algn="l">
              <a:defRPr sz="28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71934" y="857232"/>
            <a:ext cx="4857784" cy="4500594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3116"/>
            <a:ext cx="3286148" cy="4143404"/>
          </a:xfrm>
          <a:blipFill dpi="0" rotWithShape="1">
            <a:blip r:embed="rId2">
              <a:alphaModFix amt="44000"/>
            </a:blip>
            <a:srcRect/>
            <a:tile tx="0" ty="0" sx="100000" sy="100000" flip="none" algn="tl"/>
          </a:blip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571480"/>
            <a:ext cx="4643470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071678"/>
            <a:ext cx="3286148" cy="571504"/>
          </a:xfr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643181"/>
            <a:ext cx="3286148" cy="3643339"/>
          </a:xfrm>
          <a:blipFill dpi="0" rotWithShape="1">
            <a:blip r:embed="rId2">
              <a:alphaModFix amt="23000"/>
            </a:blip>
            <a:srcRect/>
            <a:tile tx="0" ty="0" sx="100000" sy="100000" flip="none" algn="tl"/>
          </a:blip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14810" y="500042"/>
            <a:ext cx="46434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1285860"/>
            <a:ext cx="4643470" cy="50006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3286148" cy="15716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72" y="500042"/>
            <a:ext cx="4786346" cy="5715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140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C00000"/>
                </a:solidFill>
              </a:defRPr>
            </a:lvl1pPr>
          </a:lstStyle>
          <a:p>
            <a:fld id="{033DE3AF-2F93-4255-BCDC-4861A8072A1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3174" y="6356350"/>
            <a:ext cx="3929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C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5801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C00000"/>
                </a:solidFill>
              </a:defRPr>
            </a:lvl1pPr>
          </a:lstStyle>
          <a:p>
            <a:fld id="{3BE5B624-783D-4930-B492-462C098DA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spc="3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Schoolbook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3286148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Элементная база ЭВМ.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71934" y="428604"/>
            <a:ext cx="485778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Контрольные задания.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помощью программы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MS Word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создайте на жестком диске в личной папке документ под именем «Элементная база».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2. В верхнем колонтитуле документа укажите свою фамилию и имя, в нижнем – «Элементная база».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Выполните в этом документе последующие пункты 3…7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3. Создайте схему классификации транзисторов по шаблону, предоставленному на рис.1.14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Рис.1.14 Шаблон схемы классификации транзисторов.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36169"/>
            <a:ext cx="4857784" cy="176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44" y="428604"/>
            <a:ext cx="3286148" cy="13573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  <a:t>Тема: Элементная база ЭВМ. </a:t>
            </a:r>
            <a:b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</a:br>
            <a:endParaRPr kumimoji="0" lang="ru-RU" sz="3600" b="1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28604"/>
            <a:ext cx="47149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	</a:t>
            </a:r>
            <a:r>
              <a:rPr lang="ru-RU" sz="1400" dirty="0" smtClean="0"/>
              <a:t>4. Создайте </a:t>
            </a:r>
            <a:r>
              <a:rPr lang="ru-RU" sz="1400" dirty="0" smtClean="0"/>
              <a:t>таблицу по приведенному образцу (табл.1.11).</a:t>
            </a:r>
          </a:p>
          <a:p>
            <a:pPr algn="ctr"/>
            <a:r>
              <a:rPr lang="ru-RU" sz="1400" b="1" dirty="0" smtClean="0"/>
              <a:t>Таблица 1.11 Транзисторы</a:t>
            </a:r>
            <a:endParaRPr lang="ru-RU" sz="14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214422"/>
            <a:ext cx="4862513" cy="93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43372" y="2143116"/>
            <a:ext cx="47149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	5. Заполните </a:t>
            </a:r>
            <a:r>
              <a:rPr lang="ru-RU" sz="1400" dirty="0" smtClean="0"/>
              <a:t>таблицу: введите типы транзисторов; для каждого типа транзистора создайте с помощью средств рисования программ </a:t>
            </a:r>
            <a:r>
              <a:rPr lang="en-US" sz="1400" dirty="0" smtClean="0"/>
              <a:t>MS Word</a:t>
            </a:r>
            <a:r>
              <a:rPr lang="ru-RU" sz="1400" dirty="0" smtClean="0"/>
              <a:t> соответствующую ему графическое обозначение (рис. 1.15), приведите условные обозначения и краткое описание, используя материалы учебника или Интернет.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Рис.1.15 </a:t>
            </a:r>
            <a:r>
              <a:rPr lang="ru-RU" sz="1400" b="1" dirty="0" smtClean="0"/>
              <a:t>Графическое обозначение полевых транзисторов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929066"/>
            <a:ext cx="4848426" cy="213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44" y="428604"/>
            <a:ext cx="3286148" cy="13573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  <a:t>Тема: Элементная база ЭВМ. </a:t>
            </a:r>
            <a:b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</a:br>
            <a:endParaRPr kumimoji="0" lang="ru-RU" sz="3600" b="1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28604"/>
            <a:ext cx="4714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	</a:t>
            </a:r>
            <a:r>
              <a:rPr lang="ru-RU" sz="1600" dirty="0" smtClean="0"/>
              <a:t>6. Создайте </a:t>
            </a:r>
            <a:r>
              <a:rPr lang="ru-RU" sz="1600" dirty="0" smtClean="0"/>
              <a:t>таблицу по приведенному образцу (табл.1.12), заполните её, используя материалы учебника или Интернет.</a:t>
            </a:r>
          </a:p>
          <a:p>
            <a:pPr algn="ctr"/>
            <a:r>
              <a:rPr lang="ru-RU" sz="1600" b="1" dirty="0" smtClean="0"/>
              <a:t>Таблица </a:t>
            </a:r>
            <a:r>
              <a:rPr lang="en-US" sz="1600" b="1" dirty="0" smtClean="0"/>
              <a:t>1.12 </a:t>
            </a:r>
            <a:r>
              <a:rPr lang="ru-RU" sz="1600" b="1" dirty="0" smtClean="0"/>
              <a:t>Степень интеграции ИС</a:t>
            </a:r>
            <a:endParaRPr lang="ru-RU" sz="16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643050"/>
            <a:ext cx="4886325" cy="94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143372" y="3000372"/>
            <a:ext cx="47863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	</a:t>
            </a:r>
            <a:r>
              <a:rPr lang="ru-RU" sz="1600" dirty="0" smtClean="0"/>
              <a:t>7. Сохраните </a:t>
            </a:r>
            <a:r>
              <a:rPr lang="ru-RU" sz="1600" dirty="0" smtClean="0"/>
              <a:t>документ «Элементная база», выведите его на печать.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44" y="428604"/>
            <a:ext cx="3286148" cy="13573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  <a:t>Тема: Элементная база ЭВМ. </a:t>
            </a:r>
            <a:b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</a:br>
            <a:endParaRPr kumimoji="0" lang="ru-RU" sz="3600" b="1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28604"/>
            <a:ext cx="47149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 smtClean="0">
                <a:latin typeface="Comic Sans MS" pitchFamily="66" charset="0"/>
              </a:rPr>
              <a:t>Вопросы к контрольной работе.</a:t>
            </a:r>
          </a:p>
          <a:p>
            <a:pPr lvl="0" algn="ctr"/>
            <a:endParaRPr lang="ru-RU" sz="1600" i="1" dirty="0" smtClean="0"/>
          </a:p>
          <a:p>
            <a:pPr lvl="0" algn="ctr"/>
            <a:r>
              <a:rPr lang="ru-RU" sz="1600" i="1" dirty="0" smtClean="0">
                <a:solidFill>
                  <a:srgbClr val="FF0000"/>
                </a:solidFill>
              </a:rPr>
              <a:t>1 вариант.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Опишите элементную базу первого поколения ЭВМ.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Какое физическое свойство ферритов используется в запоминающих устройствах?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Какие существуют типы биполярных транзисторов?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Что такое планарная технология и для чего она предназначена?</a:t>
            </a:r>
          </a:p>
          <a:p>
            <a:pPr marL="342900" lvl="0" indent="-342900"/>
            <a:endParaRPr lang="ru-RU" sz="1600" dirty="0" smtClean="0"/>
          </a:p>
          <a:p>
            <a:pPr marL="342900" lvl="0" indent="-342900" algn="ctr"/>
            <a:r>
              <a:rPr lang="ru-RU" sz="1600" i="1" dirty="0" smtClean="0">
                <a:solidFill>
                  <a:srgbClr val="FF0000"/>
                </a:solidFill>
              </a:rPr>
              <a:t>2 вариант.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Дайте определение элементной базы ЭВМ второго поколения.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Чем отличаются биполярные и полевые транзисторы?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Для чего использовались ферритовые кольцевые сердечники?</a:t>
            </a:r>
          </a:p>
          <a:p>
            <a:pPr marL="342900" lvl="0" indent="-342900">
              <a:buAutoNum type="arabicPeriod"/>
            </a:pPr>
            <a:r>
              <a:rPr lang="ru-RU" sz="1600" dirty="0" smtClean="0"/>
              <a:t>Как подразделяются ИС по степени интеграции?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44" y="428604"/>
            <a:ext cx="3286148" cy="13573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  <a:t>Тема: Элементная база ЭВМ. </a:t>
            </a:r>
            <a:br>
              <a:rPr kumimoji="0" lang="ru-RU" sz="3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itchFamily="18" charset="0"/>
                <a:ea typeface="+mj-ea"/>
                <a:cs typeface="+mj-cs"/>
              </a:rPr>
            </a:br>
            <a:endParaRPr kumimoji="0" lang="ru-RU" sz="3600" b="1" i="0" u="none" strike="noStrike" kern="1200" cap="none" spc="30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Schoolbook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428604"/>
            <a:ext cx="47149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Литература:</a:t>
            </a:r>
          </a:p>
          <a:p>
            <a:pPr lvl="0" algn="ctr"/>
            <a:endParaRPr lang="ru-RU" sz="800" b="1" dirty="0" smtClean="0"/>
          </a:p>
          <a:p>
            <a:pPr marL="342900" lvl="0" indent="-342900">
              <a:buAutoNum type="arabicPeriod"/>
            </a:pPr>
            <a:r>
              <a:rPr lang="ru-RU" sz="1600" dirty="0" smtClean="0"/>
              <a:t>Аппаратное обеспечение. Практикум. </a:t>
            </a:r>
            <a:r>
              <a:rPr lang="ru-RU" sz="1600" dirty="0" err="1" smtClean="0"/>
              <a:t>Н.В.Струмпэ</a:t>
            </a:r>
            <a:r>
              <a:rPr lang="ru-RU" sz="1600" dirty="0" smtClean="0"/>
              <a:t>, В.Д.Сидоров. Москва. Издательский центр «Академия», 2012г.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/>
              <a:t>Аппаратное обеспечение. </a:t>
            </a:r>
            <a:r>
              <a:rPr lang="ru-RU" sz="1600" dirty="0" smtClean="0"/>
              <a:t>Учебник. </a:t>
            </a:r>
            <a:r>
              <a:rPr lang="ru-RU" sz="1600" dirty="0" err="1" smtClean="0"/>
              <a:t>Н.В.Струмпэ</a:t>
            </a:r>
            <a:r>
              <a:rPr lang="ru-RU" sz="1600" dirty="0" smtClean="0"/>
              <a:t>, В.Д.Сидоров. Москва. Издательский центр «Академия», 2012г.</a:t>
            </a:r>
          </a:p>
          <a:p>
            <a:pPr marL="342900" lvl="0" indent="-342900"/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4EAD29-BE90-4627-AEA4-423F0D9082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CSC(5)</Template>
  <TotalTime>31</TotalTime>
  <Words>143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CSC(5)</vt:lpstr>
      <vt:lpstr>Тема: Элементная база ЭВМ.  </vt:lpstr>
      <vt:lpstr>Слайд 2</vt:lpstr>
      <vt:lpstr>Слайд 3</vt:lpstr>
      <vt:lpstr>Слайд 4</vt:lpstr>
      <vt:lpstr>Слайд 5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Элементная база ЭВМ.  </dc:title>
  <dc:creator>User</dc:creator>
  <cp:keywords/>
  <cp:lastModifiedBy>User</cp:lastModifiedBy>
  <cp:revision>4</cp:revision>
  <dcterms:created xsi:type="dcterms:W3CDTF">2013-03-27T05:36:54Z</dcterms:created>
  <dcterms:modified xsi:type="dcterms:W3CDTF">2013-03-27T06:08:10Z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TC300076319990</vt:lpwstr>
  </property>
</Properties>
</file>