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zgrad.net/images/umor/images/d87e4a6628a6cfbf6e4c8e96278921ea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41.radikal.ru/i094/0908/69/204c701f7453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papers.ru/wallpapers/Space/4722/640x480_%D0%97%D0%B5%D0%BC%D0%BB%D1%8F.jp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ario.tomsk.fm/thumbs/h/746220d4-f506-4cbd-8aad-e8bae9525ffb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papers.ru/wallpapers/Space/4722/640x480_%D0%97%D0%B5%D0%BC%D0%BB%D1%8F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feglobe.net/media/entry/977/CircumhorizontalArc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papers.ru/wallpapers/Space/4722/640x480_%D0%97%D0%B5%D0%BC%D0%BB%D1%8F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stola.ru/72882-peizazh-nebo-oboi-oblaka-vozduh.html" TargetMode="Externa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40;&#1076;&#1084;&#1080;&#1085;&#1080;&#1089;&#1090;&#1088;&#1072;&#1090;&#1086;&#1088;\Desktop\&#1091;&#1088;&#1086;&#1082;%20&#1089;&#1087;&#1088;&#1099;&#1075;&#1080;&#1085;&#1072;\muzyka%20na%20konkurs%20-%20%20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1zoom.ru/&#1050;&#1086;&#1089;&#1084;&#1086;&#1089;/&#1086;&#1073;&#1086;&#1080;/72328/z184.6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.liveinternet.ru/images/attach/b/3/19/622/19622734_t2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herockchurches.com/wp-content/uploads/2012/04/tundra-rainbow-sartore_1534_600x4501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feglobe.net/media/entry/977/CircumhorizontalArc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k.ya1.ru/uploads/posts/2008-11/thumbs/1226828159_006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tihi.ru/pics/2008/08/28/2971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pic>
        <p:nvPicPr>
          <p:cNvPr id="4" name="Содержимое 3" descr="Отгадайте загадку: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935163"/>
            <a:ext cx="7143800" cy="438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2" name="Picture 8" descr="обла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2857520" cy="2500330"/>
          </a:xfrm>
          <a:prstGeom prst="rect">
            <a:avLst/>
          </a:prstGeom>
          <a:noFill/>
        </p:spPr>
      </p:pic>
      <p:pic>
        <p:nvPicPr>
          <p:cNvPr id="26634" name="Picture 10" descr="дожд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214950"/>
            <a:ext cx="3714776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zgrad.net/images/umor/images/d87e4a6628a6cfbf6e4c8e96278921ea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9687" r="9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s41.radikal.ru/i094/0908/69/204c701f7453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papers.ru/wallpapers/Space/4722/640x480_%D0%97%D0%B5%D0%BC%D0%BB%D1%8F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тмосферные явления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тмосфера – воздушная оболочка Земли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Урок атмосфера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4web.ru/images/15/2102/640/img1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езентация на тему строение атмосферы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ЩАЯ ХАРАКТЕРИСТИКА Атмосфера – это воздушная оболочка Зем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гр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643446"/>
            <a:ext cx="2428875" cy="2076450"/>
          </a:xfrm>
          <a:prstGeom prst="rect">
            <a:avLst/>
          </a:prstGeom>
          <a:noFill/>
        </p:spPr>
      </p:pic>
      <p:pic>
        <p:nvPicPr>
          <p:cNvPr id="9220" name="Picture 4" descr="обла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2000264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ние атмосфе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по теме:</a:t>
            </a:r>
            <a:br>
              <a:rPr lang="ru-RU" dirty="0" smtClean="0"/>
            </a:br>
            <a:r>
              <a:rPr lang="ru-RU" dirty="0" smtClean="0"/>
              <a:t>«Атмосфера»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ario.tomsk.fm/thumbs/h/746220d4-f506-4cbd-8aad-e8bae9525ffb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8429684" cy="387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явления природы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714884"/>
            <a:ext cx="4071966" cy="189565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1643050"/>
            <a:ext cx="87868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Тропосфера – нижний слой атмосферы.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Толщина тропосферы зависит от времени года и географической широты.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Средняя  высота тропосферы около 11 км.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Над полюсами – 7-9 км,  на экваторе – 15 – 18 км.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тропосфере сосредоточено   около 80% всей массы воздуха.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тропосфере формируется погода.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высотой в тропосфере понижается температура на 6 градусов каждый километр.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928670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Тропосфера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Стратосфера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Протянулась до высоты примерно 50 км.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этой оболочке почти нет водяных паров, поэтому здесь не  бывает дождя, не образуются  облака.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Цвет неба  темно фиолетовый или почти черный,  потому что мало частиц воздуха, отражающих свет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высоте 25 км,  расположен озоновый слой, который поглощает большую часть  ультрафиолетовых лучей.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Температура воздуха с высотой увеличивается на 1 – 2 градуса каждый километр.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papers.ru/wallpapers/Space/4722/640x480_%D0%97%D0%B5%D0%BC%D0%BB%D1%8F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500570"/>
            <a:ext cx="72152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ifeglobe.net/media/entry/977/CircumhorizontalArc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33575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00042"/>
            <a:ext cx="53578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Верхние слои атмосферы.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верхних слоях атмосферы (мезосфере, термосфере, экзосфере) плотность воздуха очень мала.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Температура начинает расти. Верхние слои атмосферы постепенно  переходят в космическое пространство.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 как  воздух сильно разряжен, а температура высока, в верхних слоях атмосферы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образуются полярное сияние  и магнитные бури.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ярное сия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papers.ru/wallpapers/Space/4722/640x480_%D0%97%D0%B5%D0%BC%D0%BB%D1%8F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3583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Значение атмосферы.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Атмосфера рассеивает солнечные лучи и предохраняет от сильного нагревания днем и охлаждения ночью.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Атмосфера – броня нашей планеты. Большая часть метеоров сгорает в атмосфере, не долетая до Земли.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атмосфере формируется погода.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Озон, содержащийся в воздухе, предохраняет живые организмы от вредного воздействия ультрафиолетовых лучей.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Воздух необходим для дыхания живых организмов.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Без атмосферы жизнь на Земле была бы невозможна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тмосфера – воздушная оболочка Земли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учение атмосфер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0"/>
            <a:ext cx="5072066" cy="70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пейзаж, небо, обои, облака, воздух">
            <a:hlinkClick r:id="rId3" tooltip="&quot;пейзаж, небо, обои, облака, воздух&quot;"/>
          </p:cNvPr>
          <p:cNvPicPr>
            <a:picLocks noGrp="1"/>
          </p:cNvPicPr>
          <p:nvPr>
            <p:ph type="pic" idx="1"/>
          </p:nvPr>
        </p:nvPicPr>
        <p:blipFill>
          <a:blip r:embed="rId4"/>
          <a:srcRect l="13307" r="133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uzyka na konkurs - 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1zoom.ru/prev2/73/72328.jpg">
            <a:hlinkClick r:id="rId2" tgtFrame="_blank" tooltip="&quot;&quot;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2860" r="2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g1.liveinternet.ru/images/attach/b/3/19/622/19622734_t2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therockchurches.com/wp-content/uploads/2012/04/tundra-rainbow-sartore_1534_600x4501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868" r="58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lifeglobe.net/media/entry/977/CircumhorizontalArc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10978" r="109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ok.ya1.ru/uploads/posts/2008-11/thumbs/1226828159_006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987" r="59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stihi.ru/pics/2008/08/28/2971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981" r="5981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 над дорогой'</Template>
  <TotalTime>162</TotalTime>
  <Words>274</Words>
  <PresentationFormat>Экран (4:3)</PresentationFormat>
  <Paragraphs>28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Загадка</vt:lpstr>
      <vt:lpstr>Урок по теме: «Атмосфера»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«Атмосфера»</dc:title>
  <dc:creator>Администратор</dc:creator>
  <cp:lastModifiedBy>DNA7 X86</cp:lastModifiedBy>
  <cp:revision>27</cp:revision>
  <dcterms:created xsi:type="dcterms:W3CDTF">2014-02-08T09:30:21Z</dcterms:created>
  <dcterms:modified xsi:type="dcterms:W3CDTF">2014-02-17T11:06:07Z</dcterms:modified>
</cp:coreProperties>
</file>