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286380" y="642918"/>
            <a:ext cx="3357586" cy="31432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ru-RU" sz="8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4429156" cy="235745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Химический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Физический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Железнодорожный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8573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4800" b="1" dirty="0" smtClean="0">
                <a:solidFill>
                  <a:srgbClr val="7030A0"/>
                </a:solidFill>
              </a:rPr>
              <a:t>СЛОВА</a:t>
            </a:r>
          </a:p>
          <a:p>
            <a:pPr algn="r"/>
            <a:endParaRPr lang="ru-RU" b="1" dirty="0" smtClean="0">
              <a:solidFill>
                <a:srgbClr val="7030A0"/>
              </a:solidFill>
            </a:endParaRPr>
          </a:p>
          <a:p>
            <a:pPr algn="r"/>
            <a:r>
              <a:rPr lang="ru-RU" sz="4800" b="1" dirty="0" smtClean="0">
                <a:solidFill>
                  <a:srgbClr val="7030A0"/>
                </a:solidFill>
              </a:rPr>
              <a:t>ЧИСЛА</a:t>
            </a:r>
          </a:p>
        </p:txBody>
      </p: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3428992" y="428604"/>
            <a:ext cx="3536181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00430" y="1643050"/>
            <a:ext cx="185738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5929322" y="392906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5"/>
          </p:cNvCxnSpPr>
          <p:nvPr/>
        </p:nvCxnSpPr>
        <p:spPr>
          <a:xfrm rot="5400000" flipH="1" flipV="1">
            <a:off x="6703473" y="4194793"/>
            <a:ext cx="2317709" cy="57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072066" y="285749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286380" y="642918"/>
            <a:ext cx="3357586" cy="31432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СОСТАВ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4429156" cy="235745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Химический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Физический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Железнодорожный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8573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4800" b="1" dirty="0" smtClean="0">
                <a:solidFill>
                  <a:srgbClr val="7030A0"/>
                </a:solidFill>
              </a:rPr>
              <a:t>СЛОВА</a:t>
            </a:r>
          </a:p>
          <a:p>
            <a:pPr algn="r"/>
            <a:endParaRPr lang="ru-RU" b="1" dirty="0" smtClean="0">
              <a:solidFill>
                <a:srgbClr val="7030A0"/>
              </a:solidFill>
            </a:endParaRPr>
          </a:p>
          <a:p>
            <a:pPr algn="r"/>
            <a:r>
              <a:rPr lang="ru-RU" sz="4800" b="1" dirty="0" smtClean="0">
                <a:solidFill>
                  <a:srgbClr val="7030A0"/>
                </a:solidFill>
              </a:rPr>
              <a:t>ЧИСЛА</a:t>
            </a:r>
          </a:p>
        </p:txBody>
      </p: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3428992" y="428604"/>
            <a:ext cx="3536181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00430" y="1643050"/>
            <a:ext cx="185738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5929322" y="392906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5"/>
          </p:cNvCxnSpPr>
          <p:nvPr/>
        </p:nvCxnSpPr>
        <p:spPr>
          <a:xfrm rot="5400000" flipH="1" flipV="1">
            <a:off x="6703473" y="4194793"/>
            <a:ext cx="2317709" cy="57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072066" y="285749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0012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Чтобы создать свой аккаунт на </a:t>
            </a:r>
            <a:r>
              <a:rPr lang="en-US" sz="3100" dirty="0" smtClean="0"/>
              <a:t>Google.com</a:t>
            </a:r>
            <a:br>
              <a:rPr lang="en-US" sz="3100" dirty="0" smtClean="0"/>
            </a:br>
            <a:r>
              <a:rPr lang="en-US" sz="3100" dirty="0" smtClean="0"/>
              <a:t>1. </a:t>
            </a:r>
            <a:r>
              <a:rPr lang="ru-RU" sz="3100" dirty="0" smtClean="0"/>
              <a:t>Набрать в адресной строке любого браузера</a:t>
            </a:r>
            <a:br>
              <a:rPr lang="ru-RU" sz="3100" dirty="0" smtClean="0"/>
            </a:br>
            <a:r>
              <a:rPr lang="en-US" sz="3100" dirty="0" smtClean="0"/>
              <a:t>www. Google.com </a:t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75432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2</a:t>
            </a:r>
            <a:r>
              <a:rPr lang="en-US" sz="3200" dirty="0" smtClean="0"/>
              <a:t>.</a:t>
            </a:r>
            <a:r>
              <a:rPr lang="ru-RU" sz="3200" dirty="0" smtClean="0"/>
              <a:t> Выберите режим Создайте аккаунт и отвечайте на все вопросы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3. После этого, войдите в свой аккаунт и выберите пункт меню</a:t>
            </a:r>
            <a:r>
              <a:rPr lang="en-US" sz="3200" dirty="0" smtClean="0"/>
              <a:t> </a:t>
            </a:r>
            <a:r>
              <a:rPr lang="en-US" sz="3200" dirty="0" err="1" smtClean="0"/>
              <a:t>gmail</a:t>
            </a:r>
            <a:r>
              <a:rPr lang="ru-RU" sz="3200" dirty="0" smtClean="0"/>
              <a:t>. Откроется почтовый ящик.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4. Выбираем пункт меню «Документы»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5.  В открывающемся окне выбираем </a:t>
            </a:r>
            <a:r>
              <a:rPr lang="en-US" sz="3200" dirty="0" smtClean="0"/>
              <a:t>CREATE , DOCUMENT.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6. В открытом окне текстового редактора, создаем документ с </a:t>
            </a:r>
            <a:r>
              <a:rPr lang="ru-RU" sz="3200" smtClean="0"/>
              <a:t>домашним заданием.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Химический  Физический  Железнодорожный </vt:lpstr>
      <vt:lpstr>Химический  Физический  Железнодорожный </vt:lpstr>
      <vt:lpstr>   Чтобы создать свой аккаунт на Google.com 1. Набрать в адресной строке любого браузера www. Google.com   </vt:lpstr>
      <vt:lpstr>2. Выберите режим Создайте аккаунт и отвечайте на все вопросы</vt:lpstr>
      <vt:lpstr>3. После этого, войдите в свой аккаунт и выберите пункт меню gmail. Откроется почтовый ящик.</vt:lpstr>
      <vt:lpstr>4. Выбираем пункт меню «Документы»</vt:lpstr>
      <vt:lpstr>5.  В открывающемся окне выбираем CREATE , DOCUMENT.</vt:lpstr>
      <vt:lpstr>6. В открытом окне текстового редактора, создаем документ с домашним заданием.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Администратор</cp:lastModifiedBy>
  <cp:revision>7</cp:revision>
  <dcterms:created xsi:type="dcterms:W3CDTF">2011-11-24T07:50:29Z</dcterms:created>
  <dcterms:modified xsi:type="dcterms:W3CDTF">2013-09-20T09:07:26Z</dcterms:modified>
</cp:coreProperties>
</file>