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9F0C15-20E8-4223-ABCD-5C97BC82F9A0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265552-6ED3-41C0-8256-841CBC21E22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9F0C15-20E8-4223-ABCD-5C97BC82F9A0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265552-6ED3-41C0-8256-841CBC21E2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9F0C15-20E8-4223-ABCD-5C97BC82F9A0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265552-6ED3-41C0-8256-841CBC21E2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9F0C15-20E8-4223-ABCD-5C97BC82F9A0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265552-6ED3-41C0-8256-841CBC21E2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9F0C15-20E8-4223-ABCD-5C97BC82F9A0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265552-6ED3-41C0-8256-841CBC21E22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9F0C15-20E8-4223-ABCD-5C97BC82F9A0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265552-6ED3-41C0-8256-841CBC21E2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9F0C15-20E8-4223-ABCD-5C97BC82F9A0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265552-6ED3-41C0-8256-841CBC21E2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9F0C15-20E8-4223-ABCD-5C97BC82F9A0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265552-6ED3-41C0-8256-841CBC21E2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9F0C15-20E8-4223-ABCD-5C97BC82F9A0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265552-6ED3-41C0-8256-841CBC21E22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9F0C15-20E8-4223-ABCD-5C97BC82F9A0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265552-6ED3-41C0-8256-841CBC21E2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9F0C15-20E8-4223-ABCD-5C97BC82F9A0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265552-6ED3-41C0-8256-841CBC21E22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C9F0C15-20E8-4223-ABCD-5C97BC82F9A0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D265552-6ED3-41C0-8256-841CBC21E22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Тема урока: В городе богини Афины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Файл:Areopagus from the Acropol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2714625"/>
            <a:ext cx="5353050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Воспитывать уважение к культурным памятникам </a:t>
            </a:r>
          </a:p>
          <a:p>
            <a:pPr>
              <a:buFontTx/>
              <a:buNone/>
            </a:pPr>
            <a:r>
              <a:rPr lang="ru-RU" dirty="0" smtClean="0"/>
              <a:t>    другого народа</a:t>
            </a:r>
          </a:p>
          <a:p>
            <a:endParaRPr lang="ru-RU" dirty="0"/>
          </a:p>
        </p:txBody>
      </p:sp>
      <p:pic>
        <p:nvPicPr>
          <p:cNvPr id="4" name="Picture 4" descr="Аго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76056" y="2564904"/>
            <a:ext cx="3816424" cy="3749469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Керамик – это район ремесленных мастерских</a:t>
            </a:r>
            <a:endParaRPr lang="ru-RU" dirty="0"/>
          </a:p>
        </p:txBody>
      </p:sp>
      <p:pic>
        <p:nvPicPr>
          <p:cNvPr id="4" name="Picture 7" descr="Файл:Athens Kerameikos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628800"/>
            <a:ext cx="6120680" cy="459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Вот такие сосуды создавались греческими мастерами</a:t>
            </a:r>
            <a:endParaRPr lang="ru-RU" dirty="0"/>
          </a:p>
        </p:txBody>
      </p:sp>
      <p:pic>
        <p:nvPicPr>
          <p:cNvPr id="4" name="Picture 5" descr="kanf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28803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%D0%BA%D1%80%D0%B0%D1%82%D0%B5%D1%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70892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Афинский Акрополь</a:t>
            </a:r>
            <a:endParaRPr lang="ru-RU" dirty="0"/>
          </a:p>
        </p:txBody>
      </p:sp>
      <p:pic>
        <p:nvPicPr>
          <p:cNvPr id="4" name="Picture 7" descr="Propylae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655967"/>
            <a:ext cx="4896544" cy="377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Афинский Акрополь</a:t>
            </a:r>
            <a:endParaRPr lang="ru-RU" dirty="0"/>
          </a:p>
        </p:txBody>
      </p:sp>
      <p:pic>
        <p:nvPicPr>
          <p:cNvPr id="4" name="Picture 8" descr="Рисунок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623" y="1546860"/>
            <a:ext cx="6242304" cy="4602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Храм богини победы Ники</a:t>
            </a:r>
            <a:endParaRPr lang="ru-RU" dirty="0"/>
          </a:p>
        </p:txBody>
      </p:sp>
      <p:pic>
        <p:nvPicPr>
          <p:cNvPr id="4" name="Picture 5" descr="Рисунок3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0612" y="1562100"/>
            <a:ext cx="564832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Парфенон – храм богини Афины</a:t>
            </a:r>
            <a:endParaRPr lang="ru-RU" dirty="0"/>
          </a:p>
        </p:txBody>
      </p:sp>
      <p:pic>
        <p:nvPicPr>
          <p:cNvPr id="4" name="Picture 6" descr="Рисунок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218" y="1556004"/>
            <a:ext cx="6785113" cy="4584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</TotalTime>
  <Words>42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Тема урока: В городе богини Афины</vt:lpstr>
      <vt:lpstr>Цель:</vt:lpstr>
      <vt:lpstr>Керамик – это район ремесленных мастерских</vt:lpstr>
      <vt:lpstr>Вот такие сосуды создавались греческими мастерами</vt:lpstr>
      <vt:lpstr>Афинский Акрополь</vt:lpstr>
      <vt:lpstr>Афинский Акрополь</vt:lpstr>
      <vt:lpstr>Храм богини победы Ники</vt:lpstr>
      <vt:lpstr>Парфенон – храм богини Афины</vt:lpstr>
      <vt:lpstr>Слайд 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В городе богини Афины</dc:title>
  <dc:creator>санёк</dc:creator>
  <cp:lastModifiedBy>санёк</cp:lastModifiedBy>
  <cp:revision>2</cp:revision>
  <dcterms:created xsi:type="dcterms:W3CDTF">2013-10-29T12:33:41Z</dcterms:created>
  <dcterms:modified xsi:type="dcterms:W3CDTF">2013-10-29T12:46:03Z</dcterms:modified>
</cp:coreProperties>
</file>