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C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6AB5-0716-4146-971D-4BE0AD597D5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A0E2-BFEA-46EB-8301-27A057094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6AB5-0716-4146-971D-4BE0AD597D5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A0E2-BFEA-46EB-8301-27A057094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6AB5-0716-4146-971D-4BE0AD597D5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A0E2-BFEA-46EB-8301-27A057094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6AB5-0716-4146-971D-4BE0AD597D5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A0E2-BFEA-46EB-8301-27A057094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6AB5-0716-4146-971D-4BE0AD597D5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A0E2-BFEA-46EB-8301-27A057094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6AB5-0716-4146-971D-4BE0AD597D5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A0E2-BFEA-46EB-8301-27A057094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6AB5-0716-4146-971D-4BE0AD597D5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A0E2-BFEA-46EB-8301-27A057094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6AB5-0716-4146-971D-4BE0AD597D5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A0E2-BFEA-46EB-8301-27A057094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6AB5-0716-4146-971D-4BE0AD597D5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A0E2-BFEA-46EB-8301-27A057094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6AB5-0716-4146-971D-4BE0AD597D5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A0E2-BFEA-46EB-8301-27A057094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6AB5-0716-4146-971D-4BE0AD597D5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A0E2-BFEA-46EB-8301-27A057094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28C9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C6AB5-0716-4146-971D-4BE0AD597D5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A0E2-BFEA-46EB-8301-27A0570945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хрюшка копи.jpg"/>
          <p:cNvPicPr>
            <a:picLocks noChangeAspect="1"/>
          </p:cNvPicPr>
          <p:nvPr/>
        </p:nvPicPr>
        <p:blipFill>
          <a:blip r:embed="rId2"/>
          <a:srcRect l="7031" t="12500" r="50781" b="15625"/>
          <a:stretch>
            <a:fillRect/>
          </a:stretch>
        </p:blipFill>
        <p:spPr>
          <a:xfrm>
            <a:off x="5429256" y="3357562"/>
            <a:ext cx="3000396" cy="2555893"/>
          </a:xfrm>
          <a:prstGeom prst="rect">
            <a:avLst/>
          </a:prstGeom>
        </p:spPr>
      </p:pic>
      <p:pic>
        <p:nvPicPr>
          <p:cNvPr id="5" name="Рисунок 4" descr="верблюд копи.jpg"/>
          <p:cNvPicPr>
            <a:picLocks noChangeAspect="1"/>
          </p:cNvPicPr>
          <p:nvPr/>
        </p:nvPicPr>
        <p:blipFill>
          <a:blip r:embed="rId3"/>
          <a:srcRect l="5468" t="14062" r="59375" b="17187"/>
          <a:stretch>
            <a:fillRect/>
          </a:stretch>
        </p:blipFill>
        <p:spPr>
          <a:xfrm>
            <a:off x="571472" y="714356"/>
            <a:ext cx="3786214" cy="3702075"/>
          </a:xfrm>
          <a:prstGeom prst="rect">
            <a:avLst/>
          </a:prstGeom>
        </p:spPr>
      </p:pic>
      <p:pic>
        <p:nvPicPr>
          <p:cNvPr id="6" name="Рисунок 5" descr="Ежик копи.jpg"/>
          <p:cNvPicPr>
            <a:picLocks noChangeAspect="1"/>
          </p:cNvPicPr>
          <p:nvPr/>
        </p:nvPicPr>
        <p:blipFill>
          <a:blip r:embed="rId4"/>
          <a:srcRect l="6250" t="12500" r="57813" b="12500"/>
          <a:stretch>
            <a:fillRect/>
          </a:stretch>
        </p:blipFill>
        <p:spPr>
          <a:xfrm>
            <a:off x="3214678" y="4572008"/>
            <a:ext cx="1907990" cy="199094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429256" y="1285860"/>
            <a:ext cx="29059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Загадки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ИринаИвановна</dc:creator>
  <cp:lastModifiedBy>ИринаИвановна</cp:lastModifiedBy>
  <cp:revision>5</cp:revision>
  <dcterms:created xsi:type="dcterms:W3CDTF">2013-04-22T23:20:41Z</dcterms:created>
  <dcterms:modified xsi:type="dcterms:W3CDTF">2013-04-22T23:49:03Z</dcterms:modified>
</cp:coreProperties>
</file>