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AE97-7AFF-4CFF-A145-84256363D060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7BE2-587A-49A6-BD49-CBC964211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AE97-7AFF-4CFF-A145-84256363D060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7BE2-587A-49A6-BD49-CBC964211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AE97-7AFF-4CFF-A145-84256363D060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7BE2-587A-49A6-BD49-CBC964211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AE97-7AFF-4CFF-A145-84256363D060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7BE2-587A-49A6-BD49-CBC964211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AE97-7AFF-4CFF-A145-84256363D060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7BE2-587A-49A6-BD49-CBC964211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AE97-7AFF-4CFF-A145-84256363D060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7BE2-587A-49A6-BD49-CBC964211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AE97-7AFF-4CFF-A145-84256363D060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7BE2-587A-49A6-BD49-CBC964211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AE97-7AFF-4CFF-A145-84256363D060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7BE2-587A-49A6-BD49-CBC964211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AE97-7AFF-4CFF-A145-84256363D060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7BE2-587A-49A6-BD49-CBC964211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AE97-7AFF-4CFF-A145-84256363D060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7BE2-587A-49A6-BD49-CBC964211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AE97-7AFF-4CFF-A145-84256363D060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D7BE2-587A-49A6-BD49-CBC964211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4AE97-7AFF-4CFF-A145-84256363D060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D7BE2-587A-49A6-BD49-CBC964211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tat20.privet.ru/lr/0c0aa769c20445c518d1e51ebe8fdc8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143248"/>
            <a:ext cx="3714776" cy="2554623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4929198"/>
            <a:ext cx="5357850" cy="17526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Мастер-класс</a:t>
            </a:r>
          </a:p>
          <a:p>
            <a:r>
              <a:rPr lang="ru-RU" dirty="0" err="1" smtClean="0"/>
              <a:t>Гилёвой</a:t>
            </a:r>
            <a:r>
              <a:rPr lang="ru-RU" dirty="0" smtClean="0"/>
              <a:t> Ирины Ивановны,</a:t>
            </a:r>
          </a:p>
          <a:p>
            <a:r>
              <a:rPr lang="ru-RU" dirty="0" smtClean="0"/>
              <a:t>Учителя информатики </a:t>
            </a:r>
          </a:p>
          <a:p>
            <a:r>
              <a:rPr lang="ru-RU" dirty="0" smtClean="0"/>
              <a:t>МСОШ №8 г.Красновишерск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571480"/>
            <a:ext cx="800392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Компьютерная обработка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ЗВУКА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(для «ЧАЙНИКОВ»)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8" name="Picture 8" descr="http://trusted-goods.com/Logitech/H110%20Headset/H110%20Heads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5000636"/>
            <a:ext cx="1571636" cy="1727073"/>
          </a:xfrm>
          <a:prstGeom prst="rect">
            <a:avLst/>
          </a:prstGeom>
          <a:noFill/>
        </p:spPr>
      </p:pic>
      <p:pic>
        <p:nvPicPr>
          <p:cNvPr id="15364" name="Picture 4" descr="http://maksimum.in.ua/upload/resized/68816cc585c01b4c572cce7e075d8081-element_photo_full.jpg"/>
          <p:cNvPicPr>
            <a:picLocks noChangeAspect="1" noChangeArrowheads="1"/>
          </p:cNvPicPr>
          <p:nvPr/>
        </p:nvPicPr>
        <p:blipFill>
          <a:blip r:embed="rId3"/>
          <a:srcRect l="15385" r="15385"/>
          <a:stretch>
            <a:fillRect/>
          </a:stretch>
        </p:blipFill>
        <p:spPr bwMode="auto">
          <a:xfrm>
            <a:off x="2071670" y="1285860"/>
            <a:ext cx="1928826" cy="1996692"/>
          </a:xfrm>
          <a:prstGeom prst="rect">
            <a:avLst/>
          </a:prstGeom>
          <a:noFill/>
        </p:spPr>
      </p:pic>
      <p:pic>
        <p:nvPicPr>
          <p:cNvPr id="15366" name="Picture 6" descr="http://a1market.com.ua/e-shop/product/77877_1307014098t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3500438"/>
            <a:ext cx="2155457" cy="1500198"/>
          </a:xfrm>
          <a:prstGeom prst="rect">
            <a:avLst/>
          </a:prstGeom>
          <a:noFill/>
        </p:spPr>
      </p:pic>
      <p:pic>
        <p:nvPicPr>
          <p:cNvPr id="15362" name="Picture 2" descr="http://img3.elmir.ua/img/175727/1280/1024/zvukovaya_karta_pci_asus_xonar_d-kar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0694" y="1857364"/>
            <a:ext cx="3071834" cy="214314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Устройства для работы со звуком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Колонки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Микрофон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Гарнитура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8151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Звуковая карта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Характеристики: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Разрядность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Частота дискретизации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714348" y="5143512"/>
            <a:ext cx="8072494" cy="142876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Чем выше разрядность и частота дискретизации звуковой карты, тем качественнее звук, тем ближе он к аналоговому звуку!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102" name="Picture 6" descr="http://websound.ru/articles/theory/sound-theory/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14488"/>
            <a:ext cx="7643866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Форматы звуковых файлов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Не сжатые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WAV</a:t>
            </a:r>
          </a:p>
          <a:p>
            <a:r>
              <a:rPr lang="en-US" dirty="0" smtClean="0"/>
              <a:t>AIFF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Сжатые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dirty="0" smtClean="0"/>
              <a:t>MP3</a:t>
            </a:r>
            <a:endParaRPr lang="ru-RU" dirty="0" smtClean="0"/>
          </a:p>
          <a:p>
            <a:r>
              <a:rPr lang="en-US" dirty="0" err="1" smtClean="0"/>
              <a:t>Ogg</a:t>
            </a:r>
            <a:r>
              <a:rPr lang="en-US" dirty="0" smtClean="0"/>
              <a:t> </a:t>
            </a:r>
            <a:r>
              <a:rPr lang="en-US" dirty="0" err="1" smtClean="0"/>
              <a:t>Vorbis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Синтезированный звук:</a:t>
            </a:r>
          </a:p>
          <a:p>
            <a:r>
              <a:rPr lang="en-US" dirty="0" smtClean="0"/>
              <a:t>MIDI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 </a:t>
            </a:r>
            <a:r>
              <a:rPr lang="ru-RU" dirty="0" smtClean="0">
                <a:solidFill>
                  <a:srgbClr val="FF0000"/>
                </a:solidFill>
              </a:rPr>
              <a:t>Звукозапись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Пуск – Все программы – Стандартные – Развлечения – Звукозапись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Создаются звуковые файлы </a:t>
            </a:r>
            <a:r>
              <a:rPr lang="en-US" dirty="0" smtClean="0">
                <a:solidFill>
                  <a:srgbClr val="FF0000"/>
                </a:solidFill>
              </a:rPr>
              <a:t>WAV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8333" t="13333" r="60416" b="78334"/>
          <a:stretch>
            <a:fillRect/>
          </a:stretch>
        </p:blipFill>
        <p:spPr bwMode="auto">
          <a:xfrm>
            <a:off x="2500298" y="2928934"/>
            <a:ext cx="428628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 </a:t>
            </a:r>
            <a:r>
              <a:rPr lang="en-US" dirty="0" smtClean="0">
                <a:solidFill>
                  <a:srgbClr val="FF0000"/>
                </a:solidFill>
              </a:rPr>
              <a:t>Audacity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934" r="975" b="5833"/>
          <a:stretch>
            <a:fillRect/>
          </a:stretch>
        </p:blipFill>
        <p:spPr bwMode="auto">
          <a:xfrm>
            <a:off x="-23877" y="1357274"/>
            <a:ext cx="9167877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89</Words>
  <Application>Microsoft Office PowerPoint</Application>
  <PresentationFormat>Экран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Устройства для работы со звуком</vt:lpstr>
      <vt:lpstr>Слайд 3</vt:lpstr>
      <vt:lpstr>Форматы звуковых файлов</vt:lpstr>
      <vt:lpstr>Программа Звукозапись</vt:lpstr>
      <vt:lpstr>Программа Audacity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ИринаИвановна</dc:creator>
  <cp:lastModifiedBy>ИринаИвановна</cp:lastModifiedBy>
  <cp:revision>18</cp:revision>
  <dcterms:created xsi:type="dcterms:W3CDTF">2013-04-22T14:14:00Z</dcterms:created>
  <dcterms:modified xsi:type="dcterms:W3CDTF">2013-04-23T00:28:07Z</dcterms:modified>
</cp:coreProperties>
</file>