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D696FB-1E00-4B78-B0D3-8821D48BF4BC}" type="datetimeFigureOut">
              <a:rPr lang="ru-RU" smtClean="0"/>
              <a:t>25.02.2011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FB72AF-722A-4810-A043-38D0149B08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6172200" cy="4786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rgbClr val="C00000"/>
                </a:solidFill>
              </a:rPr>
              <a:t>Определите глубину оврага:</a:t>
            </a:r>
            <a:br>
              <a:rPr lang="ru-RU" sz="3100" i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вариант</a:t>
            </a:r>
            <a:br>
              <a:rPr lang="ru-RU" dirty="0" smtClean="0"/>
            </a:br>
            <a:r>
              <a:rPr lang="ru-RU" sz="2000" dirty="0" smtClean="0"/>
              <a:t>Атмосферное давление:</a:t>
            </a:r>
            <a:br>
              <a:rPr lang="ru-RU" sz="2000" dirty="0" smtClean="0"/>
            </a:br>
            <a:r>
              <a:rPr lang="ru-RU" sz="2000" dirty="0" smtClean="0"/>
              <a:t> на дне оврага 742 </a:t>
            </a:r>
            <a:r>
              <a:rPr lang="ru-RU" sz="2000" dirty="0" err="1" smtClean="0"/>
              <a:t>мм.рт.ст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на вершине оврага 740 </a:t>
            </a:r>
            <a:r>
              <a:rPr lang="ru-RU" sz="2000" dirty="0" err="1" smtClean="0"/>
              <a:t>мм.рт.ст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2 </a:t>
            </a:r>
            <a:r>
              <a:rPr lang="ru-RU" sz="3200" dirty="0" smtClean="0"/>
              <a:t>вариант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>Атмосферное давление:</a:t>
            </a:r>
            <a:br>
              <a:rPr lang="ru-RU" sz="2000" dirty="0" smtClean="0"/>
            </a:br>
            <a:r>
              <a:rPr lang="ru-RU" sz="2000" dirty="0" smtClean="0"/>
              <a:t>на дне оврага 741 </a:t>
            </a:r>
            <a:r>
              <a:rPr lang="ru-RU" sz="2000" dirty="0" err="1" smtClean="0"/>
              <a:t>мм.рт.ст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на вершине оврага 739</a:t>
            </a:r>
            <a:r>
              <a:rPr lang="ru-RU" sz="2000" smtClean="0"/>
              <a:t>, 5 </a:t>
            </a:r>
            <a:r>
              <a:rPr lang="ru-RU" sz="2000" dirty="0" err="1" smtClean="0"/>
              <a:t>мм.рт.ст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357826"/>
            <a:ext cx="6172200" cy="101709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</a:rPr>
              <a:t>Ответы</a:t>
            </a:r>
            <a:endParaRPr lang="ru-RU" sz="44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1 вариант</a:t>
            </a:r>
          </a:p>
          <a:p>
            <a:endParaRPr lang="ru-RU" sz="2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24 метра</a:t>
            </a:r>
          </a:p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(правый берег Ини, склон Ключ – </a:t>
            </a:r>
            <a:r>
              <a:rPr lang="ru-RU" sz="2800" i="1" dirty="0" err="1" smtClean="0">
                <a:solidFill>
                  <a:schemeClr val="accent2">
                    <a:lumMod val="50000"/>
                  </a:schemeClr>
                </a:solidFill>
              </a:rPr>
              <a:t>Камышенского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плато)</a:t>
            </a:r>
          </a:p>
          <a:p>
            <a:endParaRPr lang="ru-RU" sz="2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2 вариант</a:t>
            </a:r>
          </a:p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18 метров</a:t>
            </a:r>
          </a:p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(левый берег Ини, около «Одинокой сосны»)</a:t>
            </a:r>
            <a:endParaRPr lang="ru-RU" sz="2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34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Определите глубину оврага:  1 вариант Атмосферное давление:  на дне оврага 742 мм.рт.ст. на вершине оврага 740 мм.рт.ст.     2 вариант  Атмосферное давление: на дне оврага 741 мм.рт.ст. на вершине оврага 739, 5 мм.рт.ст. </vt:lpstr>
      <vt:lpstr>Ответы</vt:lpstr>
    </vt:vector>
  </TitlesOfParts>
  <Company>школа 161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Определите глубину оврага:  1 вариант Атмосферное давление:  на дне оврага 742 мм.рт.ст. на вершине оврага 740 мм.рт.ст.     2 вариант  Атмосферное давление: на дне оврага 741 мм.рт.ст. на вершине оврага 739, 4 мм.рт.ст. </dc:title>
  <dc:creator>учитель</dc:creator>
  <cp:lastModifiedBy>учитель</cp:lastModifiedBy>
  <cp:revision>2</cp:revision>
  <dcterms:created xsi:type="dcterms:W3CDTF">2011-02-25T10:31:25Z</dcterms:created>
  <dcterms:modified xsi:type="dcterms:W3CDTF">2011-02-25T10:44:31Z</dcterms:modified>
</cp:coreProperties>
</file>