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73" r:id="rId9"/>
    <p:sldId id="269" r:id="rId10"/>
    <p:sldId id="264" r:id="rId11"/>
    <p:sldId id="267" r:id="rId12"/>
    <p:sldId id="271" r:id="rId13"/>
    <p:sldId id="27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031E9E9-0B2A-48CD-8C81-F404C18364D7}" type="datetimeFigureOut">
              <a:rPr lang="ru-RU" smtClean="0"/>
              <a:t>19.04.2010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D24399F-C64D-4A60-A252-2DA739D9D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E9E9-0B2A-48CD-8C81-F404C18364D7}" type="datetimeFigureOut">
              <a:rPr lang="ru-RU" smtClean="0"/>
              <a:t>19.04.2010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399F-C64D-4A60-A252-2DA739D9D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E9E9-0B2A-48CD-8C81-F404C18364D7}" type="datetimeFigureOut">
              <a:rPr lang="ru-RU" smtClean="0"/>
              <a:t>19.04.2010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399F-C64D-4A60-A252-2DA739D9D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031E9E9-0B2A-48CD-8C81-F404C18364D7}" type="datetimeFigureOut">
              <a:rPr lang="ru-RU" smtClean="0"/>
              <a:t>19.04.2010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399F-C64D-4A60-A252-2DA739D9D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031E9E9-0B2A-48CD-8C81-F404C18364D7}" type="datetimeFigureOut">
              <a:rPr lang="ru-RU" smtClean="0"/>
              <a:t>19.04.2010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D24399F-C64D-4A60-A252-2DA739D9DF4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031E9E9-0B2A-48CD-8C81-F404C18364D7}" type="datetimeFigureOut">
              <a:rPr lang="ru-RU" smtClean="0"/>
              <a:t>19.04.2010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D24399F-C64D-4A60-A252-2DA739D9D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031E9E9-0B2A-48CD-8C81-F404C18364D7}" type="datetimeFigureOut">
              <a:rPr lang="ru-RU" smtClean="0"/>
              <a:t>19.04.2010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D24399F-C64D-4A60-A252-2DA739D9DF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E9E9-0B2A-48CD-8C81-F404C18364D7}" type="datetimeFigureOut">
              <a:rPr lang="ru-RU" smtClean="0"/>
              <a:t>19.04.2010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399F-C64D-4A60-A252-2DA739D9D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031E9E9-0B2A-48CD-8C81-F404C18364D7}" type="datetimeFigureOut">
              <a:rPr lang="ru-RU" smtClean="0"/>
              <a:t>19.04.2010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D24399F-C64D-4A60-A252-2DA739D9D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031E9E9-0B2A-48CD-8C81-F404C18364D7}" type="datetimeFigureOut">
              <a:rPr lang="ru-RU" smtClean="0"/>
              <a:t>19.04.2010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D24399F-C64D-4A60-A252-2DA739D9DF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031E9E9-0B2A-48CD-8C81-F404C18364D7}" type="datetimeFigureOut">
              <a:rPr lang="ru-RU" smtClean="0"/>
              <a:t>19.04.2010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D24399F-C64D-4A60-A252-2DA739D9DF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031E9E9-0B2A-48CD-8C81-F404C18364D7}" type="datetimeFigureOut">
              <a:rPr lang="ru-RU" smtClean="0"/>
              <a:t>19.04.2010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D24399F-C64D-4A60-A252-2DA739D9DF4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1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</p:spPr>
      </p:pic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3657600" y="2438400"/>
            <a:ext cx="2514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4267200" y="3886200"/>
            <a:ext cx="19812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6096000" y="4724400"/>
            <a:ext cx="3048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6400800" y="4876800"/>
            <a:ext cx="2286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3733800" y="3352800"/>
            <a:ext cx="304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3733800" y="3581400"/>
            <a:ext cx="1524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 rot="322546">
            <a:off x="3814763" y="2663825"/>
            <a:ext cx="2209800" cy="533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77454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Hello my friends!</a:t>
            </a:r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077454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 rot="395151">
            <a:off x="4419600" y="4038600"/>
            <a:ext cx="1757363" cy="777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04849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We are Tim 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04849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and Tom!</a:t>
            </a:r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004849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AutoShape 7"/>
          <p:cNvSpPr>
            <a:spLocks noChangeArrowheads="1"/>
          </p:cNvSpPr>
          <p:nvPr/>
        </p:nvSpPr>
        <p:spPr bwMode="auto">
          <a:xfrm rot="16200000">
            <a:off x="2558257" y="42069"/>
            <a:ext cx="2303462" cy="3028950"/>
          </a:xfrm>
          <a:prstGeom prst="wedgeEllipseCallout">
            <a:avLst>
              <a:gd name="adj1" fmla="val -7204"/>
              <a:gd name="adj2" fmla="val 900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/>
          <a:lstStyle/>
          <a:p>
            <a:pPr algn="ctr"/>
            <a:r>
              <a:rPr lang="en-US" b="1">
                <a:solidFill>
                  <a:srgbClr val="FF0000"/>
                </a:solidFill>
                <a:latin typeface="Arial Rounded MT Bold" pitchFamily="34" charset="0"/>
              </a:rPr>
              <a:t>Hello</a:t>
            </a:r>
            <a:r>
              <a:rPr lang="en-US" b="1">
                <a:latin typeface="Arial Rounded MT Bold" pitchFamily="34" charset="0"/>
              </a:rPr>
              <a:t>! </a:t>
            </a:r>
            <a:r>
              <a:rPr lang="ru-RU" b="1">
                <a:latin typeface="Arial Rounded MT Bold" pitchFamily="34" charset="0"/>
              </a:rPr>
              <a:t>Привет!</a:t>
            </a:r>
          </a:p>
          <a:p>
            <a:pPr algn="ctr"/>
            <a:r>
              <a:rPr lang="ru-RU" b="1">
                <a:latin typeface="Arial Rounded MT Bold" pitchFamily="34" charset="0"/>
              </a:rPr>
              <a:t>Меня зовут буква </a:t>
            </a:r>
            <a:r>
              <a:rPr lang="ru-RU" b="1">
                <a:solidFill>
                  <a:srgbClr val="FF0000"/>
                </a:solidFill>
                <a:latin typeface="Arial Rounded MT Bold" pitchFamily="34" charset="0"/>
              </a:rPr>
              <a:t>ЭЙ</a:t>
            </a:r>
            <a:r>
              <a:rPr lang="ru-RU" b="1">
                <a:latin typeface="Arial Rounded MT Bold" pitchFamily="34" charset="0"/>
              </a:rPr>
              <a:t>. Хотя еще многие буквы зовут меня просто </a:t>
            </a:r>
            <a:r>
              <a:rPr lang="ru-RU" b="1">
                <a:solidFill>
                  <a:srgbClr val="FF0000"/>
                </a:solidFill>
                <a:latin typeface="Arial Rounded MT Bold" pitchFamily="34" charset="0"/>
              </a:rPr>
              <a:t>Э.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714356"/>
            <a:ext cx="2478087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 descr="abut">
            <a:hlinkClick r:id="" action="ppaction://noaction">
              <a:snd r:embed="rId3" name="a.wav"/>
            </a:hlinkClick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643182"/>
            <a:ext cx="3214678" cy="451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333375"/>
            <a:ext cx="25193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9600" b="1">
                <a:solidFill>
                  <a:srgbClr val="FF9933"/>
                </a:solidFill>
                <a:latin typeface="Georgia" pitchFamily="18" charset="0"/>
              </a:rPr>
              <a:t>Aa</a:t>
            </a:r>
            <a:endParaRPr lang="en-US" sz="9600" b="1" i="1">
              <a:solidFill>
                <a:srgbClr val="FF9933"/>
              </a:solidFill>
              <a:latin typeface="Georgia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6600" b="1">
                <a:solidFill>
                  <a:srgbClr val="0000FF"/>
                </a:solidFill>
                <a:latin typeface="Georgia" pitchFamily="18" charset="0"/>
              </a:rPr>
              <a:t>[eɪ]</a:t>
            </a:r>
            <a:endParaRPr lang="ru-RU" sz="6600" b="1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AutoShape 7"/>
          <p:cNvSpPr>
            <a:spLocks noChangeArrowheads="1"/>
          </p:cNvSpPr>
          <p:nvPr/>
        </p:nvSpPr>
        <p:spPr bwMode="auto">
          <a:xfrm rot="16200000">
            <a:off x="2558257" y="42069"/>
            <a:ext cx="2303462" cy="3028950"/>
          </a:xfrm>
          <a:prstGeom prst="wedgeEllipseCallout">
            <a:avLst>
              <a:gd name="adj1" fmla="val -7204"/>
              <a:gd name="adj2" fmla="val 900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Rounded MT Bold" pitchFamily="34" charset="0"/>
              </a:rPr>
              <a:t>Когда ко мне приходят согласная буква с гласной, они меня зовут ЭЙ.</a:t>
            </a:r>
            <a:endParaRPr lang="ru-RU" b="1" dirty="0">
              <a:latin typeface="Arial Rounded MT Bold" pitchFamily="34" charset="0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714356"/>
            <a:ext cx="2478087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 descr="abut">
            <a:hlinkClick r:id="" action="ppaction://noaction">
              <a:snd r:embed="rId3" name="a.wav"/>
            </a:hlinkClick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643182"/>
            <a:ext cx="3214678" cy="451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333375"/>
            <a:ext cx="25193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9600" b="1">
                <a:solidFill>
                  <a:srgbClr val="FF9933"/>
                </a:solidFill>
                <a:latin typeface="Georgia" pitchFamily="18" charset="0"/>
              </a:rPr>
              <a:t>Aa</a:t>
            </a:r>
            <a:endParaRPr lang="en-US" sz="9600" b="1" i="1">
              <a:solidFill>
                <a:srgbClr val="FF9933"/>
              </a:solidFill>
              <a:latin typeface="Georgia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6600" b="1">
                <a:solidFill>
                  <a:srgbClr val="0000FF"/>
                </a:solidFill>
                <a:latin typeface="Georgia" pitchFamily="18" charset="0"/>
              </a:rPr>
              <a:t>[eɪ]</a:t>
            </a:r>
            <a:endParaRPr lang="ru-RU" sz="6600" b="1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3105835"/>
            <a:ext cx="600079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[</a:t>
            </a:r>
            <a:r>
              <a:rPr lang="en-US" sz="7200" b="1" dirty="0" err="1" smtClean="0">
                <a:solidFill>
                  <a:schemeClr val="bg1"/>
                </a:solidFill>
              </a:rPr>
              <a:t>ei</a:t>
            </a:r>
            <a:r>
              <a:rPr lang="en-US" sz="7200" b="1" dirty="0" smtClean="0">
                <a:solidFill>
                  <a:schemeClr val="bg1"/>
                </a:solidFill>
              </a:rPr>
              <a:t>] </a:t>
            </a:r>
            <a:r>
              <a:rPr lang="en-US" sz="4000" dirty="0" smtClean="0">
                <a:solidFill>
                  <a:srgbClr val="FF0000"/>
                </a:solidFill>
              </a:rPr>
              <a:t>n</a:t>
            </a:r>
            <a:r>
              <a:rPr lang="en-US" sz="4000" b="1" u="sng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>
                <a:solidFill>
                  <a:srgbClr val="FF0000"/>
                </a:solidFill>
              </a:rPr>
              <a:t>me, g</a:t>
            </a:r>
            <a:r>
              <a:rPr lang="en-US" sz="4000" b="1" u="sng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>
                <a:solidFill>
                  <a:srgbClr val="FF0000"/>
                </a:solidFill>
              </a:rPr>
              <a:t>me, s</a:t>
            </a:r>
            <a:r>
              <a:rPr lang="en-US" sz="4000" b="1" u="sng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>
                <a:solidFill>
                  <a:srgbClr val="FF0000"/>
                </a:solidFill>
              </a:rPr>
              <a:t>me, l</a:t>
            </a:r>
            <a:r>
              <a:rPr lang="en-US" sz="4000" b="1" u="sng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>
                <a:solidFill>
                  <a:srgbClr val="FF0000"/>
                </a:solidFill>
              </a:rPr>
              <a:t>ke, m</a:t>
            </a:r>
            <a:r>
              <a:rPr lang="en-US" sz="4000" b="1" u="sng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>
                <a:solidFill>
                  <a:srgbClr val="FF0000"/>
                </a:solidFill>
              </a:rPr>
              <a:t>ke, t</a:t>
            </a:r>
            <a:r>
              <a:rPr lang="en-US" sz="4000" b="1" u="sng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>
                <a:solidFill>
                  <a:srgbClr val="FF0000"/>
                </a:solidFill>
              </a:rPr>
              <a:t>ke, t</a:t>
            </a:r>
            <a:r>
              <a:rPr lang="en-US" sz="4000" b="1" u="sng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>
                <a:solidFill>
                  <a:srgbClr val="FF0000"/>
                </a:solidFill>
              </a:rPr>
              <a:t>ble,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AutoShape 7"/>
          <p:cNvSpPr>
            <a:spLocks noChangeArrowheads="1"/>
          </p:cNvSpPr>
          <p:nvPr/>
        </p:nvSpPr>
        <p:spPr bwMode="auto">
          <a:xfrm rot="16200000">
            <a:off x="2558257" y="42069"/>
            <a:ext cx="2303462" cy="3028950"/>
          </a:xfrm>
          <a:prstGeom prst="wedgeEllipseCallout">
            <a:avLst>
              <a:gd name="adj1" fmla="val -7204"/>
              <a:gd name="adj2" fmla="val 900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Rounded MT Bold" pitchFamily="34" charset="0"/>
              </a:rPr>
              <a:t>Когда ко мне приходят только согласные буквы, они зовут меня </a:t>
            </a:r>
            <a:r>
              <a:rPr lang="ru-RU" sz="3200" b="1" dirty="0" smtClean="0">
                <a:solidFill>
                  <a:srgbClr val="FF0000"/>
                </a:solidFill>
                <a:latin typeface="Arial Rounded MT Bold" pitchFamily="34" charset="0"/>
              </a:rPr>
              <a:t>Э</a:t>
            </a:r>
            <a:r>
              <a:rPr lang="ru-RU" b="1" dirty="0" smtClean="0">
                <a:solidFill>
                  <a:srgbClr val="FF0000"/>
                </a:solidFill>
                <a:latin typeface="Arial Rounded MT Bold" pitchFamily="34" charset="0"/>
              </a:rPr>
              <a:t>.</a:t>
            </a:r>
            <a:endParaRPr lang="ru-RU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714356"/>
            <a:ext cx="2478087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 descr="abut">
            <a:hlinkClick r:id="" action="ppaction://noaction">
              <a:snd r:embed="rId3" name="a.wav"/>
            </a:hlinkClick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643182"/>
            <a:ext cx="3214678" cy="451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333375"/>
            <a:ext cx="25193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9600" b="1">
                <a:solidFill>
                  <a:srgbClr val="FF9933"/>
                </a:solidFill>
                <a:latin typeface="Georgia" pitchFamily="18" charset="0"/>
              </a:rPr>
              <a:t>Aa</a:t>
            </a:r>
            <a:endParaRPr lang="en-US" sz="9600" b="1" i="1">
              <a:solidFill>
                <a:srgbClr val="FF9933"/>
              </a:solidFill>
              <a:latin typeface="Georgia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6600" b="1">
                <a:solidFill>
                  <a:srgbClr val="0000FF"/>
                </a:solidFill>
                <a:latin typeface="Georgia" pitchFamily="18" charset="0"/>
              </a:rPr>
              <a:t>[eɪ]</a:t>
            </a:r>
            <a:endParaRPr lang="ru-RU" sz="6600" b="1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3714752"/>
            <a:ext cx="7786742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[ӕ] </a:t>
            </a:r>
            <a:r>
              <a:rPr kumimoji="0" lang="en-US" sz="4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45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4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t, m</a:t>
            </a:r>
            <a:r>
              <a:rPr kumimoji="0" lang="en-US" sz="45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4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t, f</a:t>
            </a:r>
            <a:r>
              <a:rPr kumimoji="0" lang="en-US" sz="45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4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t, st</a:t>
            </a:r>
            <a:r>
              <a:rPr kumimoji="0" lang="en-US" sz="45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4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nd, th</a:t>
            </a:r>
            <a:r>
              <a:rPr kumimoji="0" lang="en-US" sz="45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4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nk, l</a:t>
            </a:r>
            <a:r>
              <a:rPr kumimoji="0" lang="en-US" sz="45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4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mp, h</a:t>
            </a:r>
            <a:r>
              <a:rPr kumimoji="0" lang="en-US" sz="45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4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ve, h</a:t>
            </a:r>
            <a:r>
              <a:rPr kumimoji="0" lang="en-US" sz="45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4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s, d</a:t>
            </a:r>
            <a:r>
              <a:rPr kumimoji="0" lang="en-US" sz="45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4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d,  m</a:t>
            </a:r>
            <a:r>
              <a:rPr kumimoji="0" lang="en-US" sz="45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4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p,  b</a:t>
            </a:r>
            <a:r>
              <a:rPr kumimoji="0" lang="en-US" sz="45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4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g,  h</a:t>
            </a:r>
            <a:r>
              <a:rPr kumimoji="0" lang="en-US" sz="45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4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t,  h</a:t>
            </a:r>
            <a:r>
              <a:rPr kumimoji="0" lang="en-US" sz="45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4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5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5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 s</a:t>
            </a:r>
            <a:r>
              <a:rPr kumimoji="0" lang="en-US" sz="50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5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 on a m</a:t>
            </a:r>
            <a:r>
              <a:rPr kumimoji="0" lang="en-US" sz="5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5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8229600" cy="585791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Are you sad?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Are you strong?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Are you Merry?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Are you lazy?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Are you brave?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Are you nice?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15" descr="s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000636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s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5143512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57224" y="5214950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Yes &gt; 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5143512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Yes &lt; 3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Oval 6"/>
          <p:cNvSpPr>
            <a:spLocks noChangeArrowheads="1"/>
          </p:cNvSpPr>
          <p:nvPr/>
        </p:nvSpPr>
        <p:spPr bwMode="auto">
          <a:xfrm>
            <a:off x="3581400" y="2133600"/>
            <a:ext cx="23622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Oval 7"/>
          <p:cNvSpPr>
            <a:spLocks noChangeArrowheads="1"/>
          </p:cNvSpPr>
          <p:nvPr/>
        </p:nvSpPr>
        <p:spPr bwMode="auto">
          <a:xfrm>
            <a:off x="3352800" y="3124200"/>
            <a:ext cx="3810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9" name="Oval 8"/>
          <p:cNvSpPr>
            <a:spLocks noChangeArrowheads="1"/>
          </p:cNvSpPr>
          <p:nvPr/>
        </p:nvSpPr>
        <p:spPr bwMode="auto">
          <a:xfrm>
            <a:off x="3124200" y="3429000"/>
            <a:ext cx="2286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0" name="WordArt 9"/>
          <p:cNvSpPr>
            <a:spLocks noChangeArrowheads="1" noChangeShapeType="1" noTextEdit="1"/>
          </p:cNvSpPr>
          <p:nvPr/>
        </p:nvSpPr>
        <p:spPr bwMode="auto">
          <a:xfrm>
            <a:off x="3810000" y="2514600"/>
            <a:ext cx="1905000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Good bye!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Копия 1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</p:spPr>
      </p:pic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4800600" y="381000"/>
            <a:ext cx="3962400" cy="1981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214282" y="285728"/>
            <a:ext cx="8929718" cy="214314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Welcome to our theatre!!!</a:t>
            </a:r>
            <a:endParaRPr lang="ru-RU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mpact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5029200" y="2362200"/>
            <a:ext cx="685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4724400" y="2895600"/>
            <a:ext cx="457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4343400" y="3200400"/>
            <a:ext cx="3048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31527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40544" y="4002880"/>
            <a:ext cx="8062912" cy="1712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785794"/>
            <a:ext cx="1643074" cy="17859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571736" y="714356"/>
            <a:ext cx="2214578" cy="1928826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000364" y="2000240"/>
            <a:ext cx="1285884" cy="1588"/>
          </a:xfrm>
          <a:prstGeom prst="straightConnector1">
            <a:avLst/>
          </a:prstGeom>
          <a:ln w="41275" cmpd="sng">
            <a:solidFill>
              <a:schemeClr val="bg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072066" y="928670"/>
            <a:ext cx="1643074" cy="171451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2786058"/>
            <a:ext cx="1643074" cy="17859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4857760"/>
            <a:ext cx="1643074" cy="17859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500298" y="2571744"/>
            <a:ext cx="2214578" cy="2000264"/>
          </a:xfrm>
          <a:prstGeom prst="triangle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929190" y="2643182"/>
            <a:ext cx="2214578" cy="1928826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2571736" y="4714884"/>
            <a:ext cx="2214578" cy="1928826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stCxn id="17" idx="0"/>
            <a:endCxn id="17" idx="3"/>
          </p:cNvCxnSpPr>
          <p:nvPr/>
        </p:nvCxnSpPr>
        <p:spPr>
          <a:xfrm rot="16200000" flipH="1">
            <a:off x="2714612" y="5679297"/>
            <a:ext cx="1928826" cy="1588"/>
          </a:xfrm>
          <a:prstGeom prst="line">
            <a:avLst/>
          </a:prstGeom>
          <a:ln w="412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143504" y="4857760"/>
            <a:ext cx="1643074" cy="171451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072330" y="1000108"/>
            <a:ext cx="16430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o  be</a:t>
            </a:r>
          </a:p>
          <a:p>
            <a:endParaRPr lang="en-US" sz="3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Can</a:t>
            </a:r>
          </a:p>
          <a:p>
            <a:endParaRPr lang="en-US" sz="3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have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8" y="2714620"/>
            <a:ext cx="2174068" cy="128826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sad</a:t>
            </a:r>
            <a:endParaRPr lang="ru-RU" sz="4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11" descr="http://www.lezet.ru/_ph/34/2/2129505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00108"/>
            <a:ext cx="4143404" cy="45720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308980">
            <a:off x="6423721" y="4274954"/>
            <a:ext cx="2074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strong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86124"/>
            <a:ext cx="2071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funny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428604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merry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rot="19554326">
            <a:off x="6106071" y="765407"/>
            <a:ext cx="164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bad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rot="1688357">
            <a:off x="1071538" y="759393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lazy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5572140"/>
            <a:ext cx="1640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brave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rot="20185607">
            <a:off x="1147510" y="4856737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nice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 rot="946504">
            <a:off x="460640" y="2133996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angry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429552" cy="433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4429132"/>
            <a:ext cx="1071538" cy="100010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785918" y="4357694"/>
            <a:ext cx="1428760" cy="1071570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4429132"/>
            <a:ext cx="1071570" cy="100013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72330" y="5643578"/>
            <a:ext cx="1071570" cy="100013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714876" y="5500702"/>
            <a:ext cx="1428760" cy="1071570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5572140"/>
            <a:ext cx="1071538" cy="100010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643570" y="5857892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not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857356" y="5214950"/>
            <a:ext cx="1285884" cy="1588"/>
          </a:xfrm>
          <a:prstGeom prst="straightConnector1">
            <a:avLst/>
          </a:prstGeom>
          <a:ln w="41275" cmpd="sng">
            <a:solidFill>
              <a:schemeClr val="bg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86314" y="6357958"/>
            <a:ext cx="1285884" cy="1588"/>
          </a:xfrm>
          <a:prstGeom prst="straightConnector1">
            <a:avLst/>
          </a:prstGeom>
          <a:ln w="41275" cmpd="sng">
            <a:solidFill>
              <a:schemeClr val="bg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000108"/>
            <a:ext cx="1643074" cy="17859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000364" y="857232"/>
            <a:ext cx="2214578" cy="1928826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16200000" flipH="1">
            <a:off x="3108315" y="1820851"/>
            <a:ext cx="1928826" cy="1588"/>
          </a:xfrm>
          <a:prstGeom prst="line">
            <a:avLst/>
          </a:prstGeom>
          <a:ln w="412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429256" y="1142984"/>
            <a:ext cx="1643074" cy="171451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7" descr="colec1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7300" y="5214950"/>
            <a:ext cx="1536700" cy="1350963"/>
          </a:xfrm>
          <a:prstGeom prst="rect">
            <a:avLst/>
          </a:prstGeom>
          <a:noFill/>
        </p:spPr>
      </p:pic>
      <p:pic>
        <p:nvPicPr>
          <p:cNvPr id="9" name="Рисунок 1" descr="kitte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19637"/>
            <a:ext cx="2138363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http://malchishki-devchonki.narod.ru/lgk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500702"/>
            <a:ext cx="1728788" cy="1012825"/>
          </a:xfrm>
          <a:prstGeom prst="rect">
            <a:avLst/>
          </a:prstGeom>
          <a:noFill/>
        </p:spPr>
      </p:pic>
      <p:pic>
        <p:nvPicPr>
          <p:cNvPr id="11" name="Picture 11" descr="do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286124"/>
            <a:ext cx="22098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cow"/>
          <p:cNvPicPr>
            <a:picLocks noChangeAspect="1" noChangeArrowheads="1"/>
          </p:cNvPicPr>
          <p:nvPr/>
        </p:nvPicPr>
        <p:blipFill>
          <a:blip r:embed="rId6"/>
          <a:srcRect l="14444" t="10115" r="14444" b="13405"/>
          <a:stretch>
            <a:fillRect/>
          </a:stretch>
        </p:blipFill>
        <p:spPr bwMode="auto">
          <a:xfrm>
            <a:off x="357158" y="2714620"/>
            <a:ext cx="28956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roost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2928934"/>
            <a:ext cx="18351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000108"/>
            <a:ext cx="1643074" cy="17859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000364" y="857232"/>
            <a:ext cx="2214578" cy="1928826"/>
          </a:xfrm>
          <a:prstGeom prst="triangle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7" descr="colec1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7300" y="5214950"/>
            <a:ext cx="1536700" cy="1350963"/>
          </a:xfrm>
          <a:prstGeom prst="rect">
            <a:avLst/>
          </a:prstGeom>
          <a:noFill/>
        </p:spPr>
      </p:pic>
      <p:pic>
        <p:nvPicPr>
          <p:cNvPr id="9" name="Рисунок 1" descr="kitte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19637"/>
            <a:ext cx="2138363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http://malchishki-devchonki.narod.ru/lgk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500702"/>
            <a:ext cx="1728788" cy="1012825"/>
          </a:xfrm>
          <a:prstGeom prst="rect">
            <a:avLst/>
          </a:prstGeom>
          <a:noFill/>
        </p:spPr>
      </p:pic>
      <p:pic>
        <p:nvPicPr>
          <p:cNvPr id="11" name="Picture 11" descr="do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286124"/>
            <a:ext cx="22098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cow"/>
          <p:cNvPicPr>
            <a:picLocks noChangeAspect="1" noChangeArrowheads="1"/>
          </p:cNvPicPr>
          <p:nvPr/>
        </p:nvPicPr>
        <p:blipFill>
          <a:blip r:embed="rId6"/>
          <a:srcRect l="14444" t="10115" r="14444" b="13405"/>
          <a:stretch>
            <a:fillRect/>
          </a:stretch>
        </p:blipFill>
        <p:spPr bwMode="auto">
          <a:xfrm>
            <a:off x="357158" y="2714620"/>
            <a:ext cx="28956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roost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2928934"/>
            <a:ext cx="18351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Равнобедренный треугольник 13"/>
          <p:cNvSpPr/>
          <p:nvPr/>
        </p:nvSpPr>
        <p:spPr>
          <a:xfrm>
            <a:off x="5429256" y="857232"/>
            <a:ext cx="2214578" cy="1928826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14313" y="0"/>
            <a:ext cx="6948487" cy="4572000"/>
            <a:chOff x="166" y="255"/>
            <a:chExt cx="2385" cy="628"/>
          </a:xfrm>
        </p:grpSpPr>
        <p:sp>
          <p:nvSpPr>
            <p:cNvPr id="25606" name="Rectangle 5"/>
            <p:cNvSpPr>
              <a:spLocks noChangeArrowheads="1"/>
            </p:cNvSpPr>
            <p:nvPr/>
          </p:nvSpPr>
          <p:spPr bwMode="auto">
            <a:xfrm>
              <a:off x="166" y="435"/>
              <a:ext cx="374" cy="401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7" name="AutoShape 6"/>
            <p:cNvSpPr>
              <a:spLocks noChangeArrowheads="1"/>
            </p:cNvSpPr>
            <p:nvPr/>
          </p:nvSpPr>
          <p:spPr bwMode="auto">
            <a:xfrm>
              <a:off x="661" y="480"/>
              <a:ext cx="450" cy="36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1246" y="480"/>
              <a:ext cx="360" cy="356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 flipV="1">
              <a:off x="1651" y="390"/>
              <a:ext cx="410" cy="1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>
              <a:off x="1696" y="660"/>
              <a:ext cx="514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>
              <a:off x="1651" y="705"/>
              <a:ext cx="410" cy="17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2" name="Text Box 12"/>
            <p:cNvSpPr txBox="1">
              <a:spLocks noChangeArrowheads="1"/>
            </p:cNvSpPr>
            <p:nvPr/>
          </p:nvSpPr>
          <p:spPr bwMode="auto">
            <a:xfrm>
              <a:off x="2146" y="255"/>
              <a:ext cx="40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800" b="1">
                <a:latin typeface="Comic Sans MS" pitchFamily="66" charset="0"/>
              </a:endParaRPr>
            </a:p>
          </p:txBody>
        </p:sp>
      </p:grpSp>
      <p:sp>
        <p:nvSpPr>
          <p:cNvPr id="25603" name="TextBox 39"/>
          <p:cNvSpPr txBox="1">
            <a:spLocks noChangeArrowheads="1"/>
          </p:cNvSpPr>
          <p:nvPr/>
        </p:nvSpPr>
        <p:spPr bwMode="auto">
          <a:xfrm>
            <a:off x="6096000" y="4267200"/>
            <a:ext cx="83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/>
              <a:t>4</a:t>
            </a:r>
            <a:endParaRPr lang="ru-RU" sz="7200" b="1"/>
          </a:p>
        </p:txBody>
      </p:sp>
      <p:sp>
        <p:nvSpPr>
          <p:cNvPr id="25604" name="TextBox 40"/>
          <p:cNvSpPr txBox="1">
            <a:spLocks noChangeArrowheads="1"/>
          </p:cNvSpPr>
          <p:nvPr/>
        </p:nvSpPr>
        <p:spPr bwMode="auto">
          <a:xfrm>
            <a:off x="6477000" y="2362200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dirty="0" smtClean="0"/>
              <a:t>He </a:t>
            </a:r>
            <a:endParaRPr lang="en-US" sz="6600" b="1" dirty="0"/>
          </a:p>
          <a:p>
            <a:r>
              <a:rPr lang="en-US" sz="6600" b="1" dirty="0"/>
              <a:t>Tiny</a:t>
            </a:r>
            <a:endParaRPr lang="ru-RU" sz="6600" b="1" dirty="0"/>
          </a:p>
        </p:txBody>
      </p:sp>
      <p:pic>
        <p:nvPicPr>
          <p:cNvPr id="25605" name="Picture 5" descr="Копия (2) погода (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0"/>
            <a:ext cx="169227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107</TotalTime>
  <Words>173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2010-04-19T14:07:43Z</dcterms:created>
  <dcterms:modified xsi:type="dcterms:W3CDTF">2010-04-19T15:54:51Z</dcterms:modified>
</cp:coreProperties>
</file>