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5DA3-3AC3-4388-83D4-C975A619129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03EF-8148-4CF4-A145-E5A3EFD9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03EF-8148-4CF4-A145-E5A3EFD9DE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03EF-8148-4CF4-A145-E5A3EFD9DE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88786C-CAF7-4AB2-89B1-5A508142903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13D5A8-51AD-4BE4-BA35-8DD9AA139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247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Библейские сказания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6429372"/>
            <a:ext cx="6500826" cy="285776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Учитель : Варфоломеева Татьяна Федоровна </a:t>
            </a:r>
          </a:p>
          <a:p>
            <a:r>
              <a:rPr lang="ru-RU" sz="6400" dirty="0" smtClean="0"/>
              <a:t>МАОУ «СОШ№27»  Город Балаково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 и </a:t>
            </a:r>
            <a:r>
              <a:rPr lang="ru-RU" smtClean="0"/>
              <a:t>его братья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 Иакова было несколько сыновей, но больше всех он любил Иосифа.</a:t>
            </a:r>
          </a:p>
          <a:p>
            <a:r>
              <a:rPr lang="ru-RU" dirty="0" smtClean="0"/>
              <a:t>Завидовали братья ему . Продали брата купцу.  Вскоре Иосиф оказался при дворе фараона</a:t>
            </a:r>
            <a:endParaRPr lang="ru-RU" dirty="0"/>
          </a:p>
        </p:txBody>
      </p:sp>
      <p:pic>
        <p:nvPicPr>
          <p:cNvPr id="5" name="Содержимое 4" descr="http://i64.photobucket.com/albums/h162/iancockburn/Berlin%20Oct%202011/Overbeck-Friedrich-Joseph-Being-Sold-By-His-Brothers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1719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 </a:t>
            </a:r>
            <a:r>
              <a:rPr lang="ru-RU" smtClean="0"/>
              <a:t>прощает братьев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Разразился по странам голод. Пришли братья Иосифа в Египет за помощью. Объявил им Иосиф, что хочет сделать рабом младшего из братьев. Заступились братья за мальчика. Простил их Иосиф.</a:t>
            </a:r>
            <a:endParaRPr lang="ru-RU" dirty="0"/>
          </a:p>
        </p:txBody>
      </p:sp>
      <p:pic>
        <p:nvPicPr>
          <p:cNvPr id="5" name="Содержимое 4" descr="http://img0.liveinternet.ru/images/attach/c/8/99/470/99470434_1365289453_untitled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9957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Моисей – вышедший из воды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Приказал фараон уничтожить всех новорожденных еврейских мальчиков. Только одному ребенку удалось спастись Дочь фараона назвала его Моисей</a:t>
            </a:r>
            <a:endParaRPr lang="ru-RU" dirty="0"/>
          </a:p>
        </p:txBody>
      </p:sp>
      <p:pic>
        <p:nvPicPr>
          <p:cNvPr id="5" name="Содержимое 4" descr="http://www.artandphoto.ru/stock/art2/586/337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8862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Моисей выводит народ из Египта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Моисей просил фараона отпустить израильтян, но фараон был неумолим. Вывел Моисей свой народ к морю. Раздвинулось море и прошли  израильтяне по сухому дну. </a:t>
            </a:r>
            <a:endParaRPr lang="ru-RU" dirty="0"/>
          </a:p>
        </p:txBody>
      </p:sp>
      <p:pic>
        <p:nvPicPr>
          <p:cNvPr id="5" name="Содержимое 4" descr="http://pix.academ.org/img/2012/07/02/44c3de5843ccbca3b3d6c4a3161b845d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000528" cy="42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Заповеди Моисею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 горе </a:t>
            </a:r>
            <a:r>
              <a:rPr lang="ru-RU" dirty="0" err="1" smtClean="0"/>
              <a:t>Синай</a:t>
            </a:r>
            <a:r>
              <a:rPr lang="ru-RU" dirty="0" smtClean="0"/>
              <a:t>  вручил Бог </a:t>
            </a:r>
            <a:r>
              <a:rPr lang="ru-RU" dirty="0" err="1" smtClean="0"/>
              <a:t>Яхве</a:t>
            </a:r>
            <a:r>
              <a:rPr lang="ru-RU" dirty="0" smtClean="0"/>
              <a:t> Моисею скрижали – каменные доски с десятью заповедями. Заключили евреи с Богом договор. </a:t>
            </a:r>
            <a:endParaRPr lang="ru-RU" dirty="0"/>
          </a:p>
        </p:txBody>
      </p:sp>
      <p:pic>
        <p:nvPicPr>
          <p:cNvPr id="5" name="Содержимое 4" descr="http://www.poetry-bible.ru/files/05-TheTabletsbenJehuda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2921" y="1643050"/>
            <a:ext cx="30395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57364"/>
            <a:ext cx="8153400" cy="2786082"/>
          </a:xfrm>
        </p:spPr>
        <p:txBody>
          <a:bodyPr/>
          <a:lstStyle/>
          <a:p>
            <a:r>
              <a:rPr lang="ru-RU" dirty="0" smtClean="0"/>
              <a:t>       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Древний Восток</a:t>
            </a:r>
            <a:endParaRPr lang="ru-RU" dirty="0"/>
          </a:p>
        </p:txBody>
      </p:sp>
      <p:pic>
        <p:nvPicPr>
          <p:cNvPr id="9" name="Содержимое 3" descr="https://docs.google.com/viewer?url=http%3A%2F%2Fnsportal.ru%2Fsites%2Fdefault%2Ffiles%2F2012%2F1%2Furok_20._bibleyskie_skazaniya..ppt&amp;docid=2d94d5efbcd0b4523dfd5bc4fc06be88&amp;a=bi&amp;pagenumber=2&amp;w=52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76" y="2152640"/>
            <a:ext cx="7108856" cy="413388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древних евреев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Привычные к простой суровой жизни, пастухи жили в войлочных шатрах.</a:t>
            </a:r>
          </a:p>
          <a:p>
            <a:r>
              <a:rPr lang="ru-RU" sz="3200" dirty="0" smtClean="0"/>
              <a:t>Овцы и козы давали им молоко, мясо и шерсть</a:t>
            </a:r>
          </a:p>
          <a:p>
            <a:endParaRPr lang="ru-RU" dirty="0"/>
          </a:p>
        </p:txBody>
      </p:sp>
      <p:pic>
        <p:nvPicPr>
          <p:cNvPr id="5" name="img166_56261" descr="http://player.myshared.ru/324072/data/images/img56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886200" cy="401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Старейшины еврейских племен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 главе еврейских племен стояли старейшины. Они бережно хранили предания о прошлом своего народа.</a:t>
            </a:r>
          </a:p>
          <a:p>
            <a:r>
              <a:rPr lang="ru-RU" dirty="0" smtClean="0"/>
              <a:t>Эти предания вошли в Библию</a:t>
            </a:r>
            <a:endParaRPr lang="ru-RU" dirty="0"/>
          </a:p>
        </p:txBody>
      </p:sp>
      <p:pic>
        <p:nvPicPr>
          <p:cNvPr id="5" name="Содержимое 4" descr="http://www.ms77.ru/images/08015426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2867025" cy="36480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Библия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Первая часть Библии Ветхий Завет – священная книга евреев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Библия  в переводе с  древнегреческого- книги</a:t>
            </a:r>
            <a:endParaRPr lang="ru-RU" dirty="0"/>
          </a:p>
        </p:txBody>
      </p:sp>
      <p:pic>
        <p:nvPicPr>
          <p:cNvPr id="7" name="Содержимое 6" descr="http://dyvensvit.org/media/gallery/full/b/i/bibl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290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Бог Яхве</a:t>
            </a:r>
            <a:endParaRPr lang="ru-RU" dirty="0"/>
          </a:p>
        </p:txBody>
      </p:sp>
      <p:pic>
        <p:nvPicPr>
          <p:cNvPr id="5" name="Содержимое 4" descr="http://image.newsru.com/pict/id/large/1370045_20110427171736.g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714488"/>
            <a:ext cx="3886200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785925"/>
            <a:ext cx="3886200" cy="43756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 временем евреи пришли к единобожию и стали почитать одного бога - </a:t>
            </a:r>
            <a:r>
              <a:rPr lang="ru-RU" dirty="0" err="1" smtClean="0"/>
              <a:t>Яхве</a:t>
            </a:r>
            <a:r>
              <a:rPr lang="ru-RU" dirty="0" smtClean="0"/>
              <a:t>, что сотворил мир и дал людям заповеди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Миф об Адаме и Еве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Бог сотворил чудесный рай и поселил в нем первого человека –Адама. </a:t>
            </a:r>
          </a:p>
          <a:p>
            <a:r>
              <a:rPr lang="ru-RU" dirty="0" smtClean="0"/>
              <a:t>Скучно было Адаму одному и пока он спал, Бог вынул у него ребро и создал из него женщину – Еву. </a:t>
            </a:r>
            <a:endParaRPr lang="ru-RU" dirty="0"/>
          </a:p>
        </p:txBody>
      </p:sp>
      <p:pic>
        <p:nvPicPr>
          <p:cNvPr id="5" name="Содержимое 4" descr="http://www.happy-school.ru/_ph/42/29983914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43050"/>
            <a:ext cx="388620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Ноев ковчег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Повелел Бог доброму и </a:t>
            </a:r>
            <a:r>
              <a:rPr lang="ru-RU" dirty="0" err="1" smtClean="0"/>
              <a:t>богобоязненому</a:t>
            </a:r>
            <a:r>
              <a:rPr lang="ru-RU" dirty="0" smtClean="0"/>
              <a:t> Ною построить корабль – ковчег, взять с собой жену и детей и всякой живой твари по паре.</a:t>
            </a:r>
            <a:endParaRPr lang="ru-RU" dirty="0"/>
          </a:p>
        </p:txBody>
      </p:sp>
      <p:pic>
        <p:nvPicPr>
          <p:cNvPr id="5" name="irc_mi" descr="http://www.ugnoma.net/images/mistery/2/noy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14488"/>
            <a:ext cx="3886200" cy="36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Родоначальники евреев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Авраам и его сын Исаак, внук Иаков считались родоначальниками евреев. От имени Иаков – Израиль произошло название еврейского народа - израильтяне</a:t>
            </a:r>
            <a:endParaRPr lang="ru-RU" dirty="0"/>
          </a:p>
        </p:txBody>
      </p:sp>
      <p:pic>
        <p:nvPicPr>
          <p:cNvPr id="5" name="Содержимое 4" descr="http://www.trzybiada.pl/obrazki_zdjecia/178-007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85926"/>
            <a:ext cx="3886200" cy="34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</TotalTime>
  <Words>354</Words>
  <Application>Microsoft Office PowerPoint</Application>
  <PresentationFormat>Экран (4:3)</PresentationFormat>
  <Paragraphs>36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Библейские сказания</vt:lpstr>
      <vt:lpstr>Карта Древний Восток</vt:lpstr>
      <vt:lpstr>Занятия древних евреев</vt:lpstr>
      <vt:lpstr>Старейшины еврейских племен</vt:lpstr>
      <vt:lpstr>              Библия</vt:lpstr>
      <vt:lpstr>           Бог Яхве</vt:lpstr>
      <vt:lpstr>Миф об Адаме и Еве</vt:lpstr>
      <vt:lpstr>          Ноев ковчег</vt:lpstr>
      <vt:lpstr>Родоначальники евреев</vt:lpstr>
      <vt:lpstr>Иосиф и его братья</vt:lpstr>
      <vt:lpstr>Иосиф прощает братьев</vt:lpstr>
      <vt:lpstr> Моисей – вышедший из воды</vt:lpstr>
      <vt:lpstr>Моисей выводит народ из Египта</vt:lpstr>
      <vt:lpstr>   Заповеди Моисею</vt:lpstr>
      <vt:lpstr>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Библейские сказания</dc:title>
  <dc:creator>admin</dc:creator>
  <cp:lastModifiedBy>admin</cp:lastModifiedBy>
  <cp:revision>30</cp:revision>
  <dcterms:created xsi:type="dcterms:W3CDTF">2014-05-02T12:43:59Z</dcterms:created>
  <dcterms:modified xsi:type="dcterms:W3CDTF">2014-05-04T08:40:12Z</dcterms:modified>
</cp:coreProperties>
</file>