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1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0651" y="1600200"/>
            <a:ext cx="610269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214422"/>
            <a:ext cx="4014789" cy="724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2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25229"/>
            <a:ext cx="8229600" cy="4475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1071546"/>
            <a:ext cx="4638679" cy="586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3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7594" y="1600200"/>
            <a:ext cx="816881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142984"/>
            <a:ext cx="3552827" cy="476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4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000307"/>
            <a:ext cx="8229600" cy="3725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357298"/>
            <a:ext cx="3733803" cy="582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5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14160" y="1600200"/>
            <a:ext cx="651567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928670"/>
            <a:ext cx="3571900" cy="91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6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38572" y="1600200"/>
            <a:ext cx="706685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1142984"/>
            <a:ext cx="4438655" cy="771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7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1671" y="1600200"/>
            <a:ext cx="812065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142984"/>
            <a:ext cx="3357569" cy="533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8</a:t>
            </a:r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89221" y="1600200"/>
            <a:ext cx="616555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071546"/>
            <a:ext cx="4071945" cy="510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Задача 1</vt:lpstr>
      <vt:lpstr>Задача 2</vt:lpstr>
      <vt:lpstr>Задача 3</vt:lpstr>
      <vt:lpstr>Задача 4</vt:lpstr>
      <vt:lpstr>Задача 5</vt:lpstr>
      <vt:lpstr>Задача 6</vt:lpstr>
      <vt:lpstr>Задача 7</vt:lpstr>
      <vt:lpstr>Задача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Задача 1</dc:title>
  <cp:lastModifiedBy>Преподаватель</cp:lastModifiedBy>
  <cp:revision>2</cp:revision>
  <dcterms:modified xsi:type="dcterms:W3CDTF">2013-10-04T08:14:59Z</dcterms:modified>
</cp:coreProperties>
</file>